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18.xml.rels><?xml version="1.0" encoding="UTF-8" standalone="yes"?>
<Relationships xmlns="http://schemas.openxmlformats.org/package/2006/relationships"><Relationship Id="rId1" Type="http://schemas.openxmlformats.org/officeDocument/2006/relationships/image" Target="../media/image7.jpeg"/></Relationships>
</file>

<file path=ppt/diagrams/_rels/data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12.jpeg"/></Relationships>
</file>

<file path=ppt/diagrams/_rels/data24.xml.rels><?xml version="1.0" encoding="UTF-8" standalone="yes"?>
<Relationships xmlns="http://schemas.openxmlformats.org/package/2006/relationships"><Relationship Id="rId1" Type="http://schemas.openxmlformats.org/officeDocument/2006/relationships/image" Target="../media/image12.jpeg"/></Relationships>
</file>

<file path=ppt/diagrams/_rels/data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hyperlink" Target="Ph&#7909;%20l&#7909;c%202.pptx" TargetMode="External"/><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C41BF-F1FB-4401-9131-0813D75BD0F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F5D46CF-009C-400E-95CE-90F607B22B51}">
      <dgm:prSet phldrT="[Text]"/>
      <dgm:spPr>
        <a:solidFill>
          <a:schemeClr val="accent6">
            <a:lumMod val="60000"/>
            <a:lumOff val="40000"/>
          </a:schemeClr>
        </a:solidFill>
        <a:scene3d>
          <a:camera prst="orthographicFront"/>
          <a:lightRig rig="threePt" dir="t"/>
        </a:scene3d>
        <a:sp3d>
          <a:bevelT w="114300" prst="artDeco"/>
        </a:sp3d>
      </dgm:spPr>
      <dgm:t>
        <a:bodyPr/>
        <a:lstStyle/>
        <a:p>
          <a:r>
            <a:rPr lang="en-US" b="1" dirty="0" smtClean="0">
              <a:solidFill>
                <a:srgbClr val="0070C0"/>
              </a:solidFill>
              <a:effectLst>
                <a:outerShdw blurRad="38100" dist="38100" dir="2700000" algn="tl">
                  <a:srgbClr val="000000">
                    <a:alpha val="43137"/>
                  </a:srgbClr>
                </a:outerShdw>
              </a:effectLst>
            </a:rPr>
            <a:t>MỤC TIÊU GIÁO DỤC</a:t>
          </a:r>
          <a:endParaRPr lang="en-US" b="1" dirty="0">
            <a:solidFill>
              <a:srgbClr val="0070C0"/>
            </a:solidFill>
            <a:effectLst>
              <a:outerShdw blurRad="38100" dist="38100" dir="2700000" algn="tl">
                <a:srgbClr val="000000">
                  <a:alpha val="43137"/>
                </a:srgbClr>
              </a:outerShdw>
            </a:effectLst>
          </a:endParaRPr>
        </a:p>
      </dgm:t>
    </dgm:pt>
    <dgm:pt modelId="{87C5F023-D635-4B8D-AD7F-8E4632E4AFCB}" type="parTrans" cxnId="{A7993AF1-10A0-4920-99C0-197C83176F2F}">
      <dgm:prSet/>
      <dgm:spPr/>
      <dgm:t>
        <a:bodyPr/>
        <a:lstStyle/>
        <a:p>
          <a:endParaRPr lang="en-US"/>
        </a:p>
      </dgm:t>
    </dgm:pt>
    <dgm:pt modelId="{49CFF037-DF50-431D-A89C-889BDDFD2140}" type="sibTrans" cxnId="{A7993AF1-10A0-4920-99C0-197C83176F2F}">
      <dgm:prSet/>
      <dgm:spPr/>
      <dgm:t>
        <a:bodyPr/>
        <a:lstStyle/>
        <a:p>
          <a:endParaRPr lang="en-US"/>
        </a:p>
      </dgm:t>
    </dgm:pt>
    <dgm:pt modelId="{5B09007A-D094-43CE-93C3-6BAF8CC96204}">
      <dgm:prSet phldrT="[Text]"/>
      <dgm:spPr>
        <a:solidFill>
          <a:schemeClr val="accent2">
            <a:lumMod val="20000"/>
            <a:lumOff val="80000"/>
          </a:schemeClr>
        </a:solidFill>
        <a:scene3d>
          <a:camera prst="orthographicFront"/>
          <a:lightRig rig="threePt" dir="t"/>
        </a:scene3d>
        <a:sp3d>
          <a:bevelT w="114300" prst="artDeco"/>
        </a:sp3d>
      </dgm:spPr>
      <dgm:t>
        <a:bodyPr/>
        <a:lstStyle/>
        <a:p>
          <a:r>
            <a:rPr lang="en-US" b="1" dirty="0" smtClean="0">
              <a:solidFill>
                <a:srgbClr val="C00000"/>
              </a:solidFill>
            </a:rPr>
            <a:t>THÁI ĐỘ</a:t>
          </a:r>
          <a:endParaRPr lang="en-US" b="1" dirty="0">
            <a:solidFill>
              <a:srgbClr val="C00000"/>
            </a:solidFill>
          </a:endParaRPr>
        </a:p>
      </dgm:t>
    </dgm:pt>
    <dgm:pt modelId="{DAAB2CAA-BFA3-4B77-8846-28538120E6BC}" type="parTrans" cxnId="{2ABD819E-A00C-4C25-A1DC-9E42AD7FAB8D}">
      <dgm:prSet/>
      <dgm:spPr/>
      <dgm:t>
        <a:bodyPr/>
        <a:lstStyle/>
        <a:p>
          <a:endParaRPr lang="en-US"/>
        </a:p>
      </dgm:t>
    </dgm:pt>
    <dgm:pt modelId="{C6FF3EA5-1A92-49FB-8C6D-041F5EE92EE8}" type="sibTrans" cxnId="{2ABD819E-A00C-4C25-A1DC-9E42AD7FAB8D}">
      <dgm:prSet/>
      <dgm:spPr>
        <a:scene3d>
          <a:camera prst="orthographicFront"/>
          <a:lightRig rig="threePt" dir="t"/>
        </a:scene3d>
        <a:sp3d>
          <a:bevelT w="114300" prst="artDeco"/>
        </a:sp3d>
      </dgm:spPr>
      <dgm:t>
        <a:bodyPr/>
        <a:lstStyle/>
        <a:p>
          <a:endParaRPr lang="en-US"/>
        </a:p>
      </dgm:t>
    </dgm:pt>
    <dgm:pt modelId="{FFD60804-8D38-44EF-9715-9289231F4483}">
      <dgm:prSet phldrT="[Text]"/>
      <dgm:spPr>
        <a:solidFill>
          <a:schemeClr val="accent2">
            <a:lumMod val="20000"/>
            <a:lumOff val="80000"/>
          </a:schemeClr>
        </a:solidFill>
        <a:scene3d>
          <a:camera prst="orthographicFront"/>
          <a:lightRig rig="threePt" dir="t"/>
        </a:scene3d>
        <a:sp3d>
          <a:bevelT w="114300" prst="artDeco"/>
        </a:sp3d>
      </dgm:spPr>
      <dgm:t>
        <a:bodyPr/>
        <a:lstStyle/>
        <a:p>
          <a:r>
            <a:rPr lang="en-US" b="1" dirty="0" smtClean="0">
              <a:solidFill>
                <a:srgbClr val="C00000"/>
              </a:solidFill>
            </a:rPr>
            <a:t>KĨ NĂNG</a:t>
          </a:r>
          <a:endParaRPr lang="en-US" b="1" dirty="0">
            <a:solidFill>
              <a:srgbClr val="C00000"/>
            </a:solidFill>
          </a:endParaRPr>
        </a:p>
      </dgm:t>
    </dgm:pt>
    <dgm:pt modelId="{E6A3B767-AA1C-4D7D-A0F8-734936D163C6}" type="parTrans" cxnId="{3A8132E2-F829-4734-B1F5-AFB554856A18}">
      <dgm:prSet/>
      <dgm:spPr/>
      <dgm:t>
        <a:bodyPr/>
        <a:lstStyle/>
        <a:p>
          <a:endParaRPr lang="en-US"/>
        </a:p>
      </dgm:t>
    </dgm:pt>
    <dgm:pt modelId="{73111472-AD42-4AC2-A0B8-342A117AA75A}" type="sibTrans" cxnId="{3A8132E2-F829-4734-B1F5-AFB554856A18}">
      <dgm:prSet/>
      <dgm:spPr>
        <a:scene3d>
          <a:camera prst="orthographicFront"/>
          <a:lightRig rig="threePt" dir="t"/>
        </a:scene3d>
        <a:sp3d>
          <a:bevelT w="114300" prst="artDeco"/>
        </a:sp3d>
      </dgm:spPr>
      <dgm:t>
        <a:bodyPr/>
        <a:lstStyle/>
        <a:p>
          <a:endParaRPr lang="en-US"/>
        </a:p>
      </dgm:t>
    </dgm:pt>
    <dgm:pt modelId="{CAC3656F-CAD6-4FA1-8EC7-74111348AF1F}">
      <dgm:prSet phldrT="[Text]"/>
      <dgm:spPr>
        <a:solidFill>
          <a:schemeClr val="accent2">
            <a:lumMod val="20000"/>
            <a:lumOff val="80000"/>
          </a:schemeClr>
        </a:solidFill>
        <a:scene3d>
          <a:camera prst="orthographicFront"/>
          <a:lightRig rig="threePt" dir="t"/>
        </a:scene3d>
        <a:sp3d>
          <a:bevelT w="114300" prst="artDeco"/>
        </a:sp3d>
      </dgm:spPr>
      <dgm:t>
        <a:bodyPr/>
        <a:lstStyle/>
        <a:p>
          <a:r>
            <a:rPr lang="en-US" b="1" dirty="0" smtClean="0">
              <a:solidFill>
                <a:srgbClr val="C00000"/>
              </a:solidFill>
            </a:rPr>
            <a:t>KIẾN THỨC</a:t>
          </a:r>
          <a:endParaRPr lang="en-US" b="1" dirty="0">
            <a:solidFill>
              <a:srgbClr val="C00000"/>
            </a:solidFill>
          </a:endParaRPr>
        </a:p>
      </dgm:t>
    </dgm:pt>
    <dgm:pt modelId="{072A4E4A-D25E-46E6-85F5-149E6DFE6E3A}" type="parTrans" cxnId="{2178AFF3-DFFA-46F2-8FEA-912199BAE70A}">
      <dgm:prSet/>
      <dgm:spPr/>
      <dgm:t>
        <a:bodyPr/>
        <a:lstStyle/>
        <a:p>
          <a:endParaRPr lang="en-US"/>
        </a:p>
      </dgm:t>
    </dgm:pt>
    <dgm:pt modelId="{C7E68577-A1AD-4B1B-911C-242C822D0D13}" type="sibTrans" cxnId="{2178AFF3-DFFA-46F2-8FEA-912199BAE70A}">
      <dgm:prSet/>
      <dgm:spPr>
        <a:scene3d>
          <a:camera prst="orthographicFront"/>
          <a:lightRig rig="threePt" dir="t"/>
        </a:scene3d>
        <a:sp3d>
          <a:bevelT w="114300" prst="artDeco"/>
        </a:sp3d>
      </dgm:spPr>
      <dgm:t>
        <a:bodyPr/>
        <a:lstStyle/>
        <a:p>
          <a:endParaRPr lang="en-US"/>
        </a:p>
      </dgm:t>
    </dgm:pt>
    <dgm:pt modelId="{F2978CCC-4550-426D-9B89-1D7AFD773316}" type="pres">
      <dgm:prSet presAssocID="{F60C41BF-F1FB-4401-9131-0813D75BD0FB}" presName="Name0" presStyleCnt="0">
        <dgm:presLayoutVars>
          <dgm:chMax val="1"/>
          <dgm:dir/>
          <dgm:animLvl val="ctr"/>
          <dgm:resizeHandles val="exact"/>
        </dgm:presLayoutVars>
      </dgm:prSet>
      <dgm:spPr/>
      <dgm:t>
        <a:bodyPr/>
        <a:lstStyle/>
        <a:p>
          <a:endParaRPr lang="en-US"/>
        </a:p>
      </dgm:t>
    </dgm:pt>
    <dgm:pt modelId="{F3098033-6989-4058-904D-73B16357AD0A}" type="pres">
      <dgm:prSet presAssocID="{9F5D46CF-009C-400E-95CE-90F607B22B51}" presName="centerShape" presStyleLbl="node0" presStyleIdx="0" presStyleCnt="1"/>
      <dgm:spPr/>
      <dgm:t>
        <a:bodyPr/>
        <a:lstStyle/>
        <a:p>
          <a:endParaRPr lang="en-US"/>
        </a:p>
      </dgm:t>
    </dgm:pt>
    <dgm:pt modelId="{157AF2FC-82D7-4677-9145-C9761904034B}" type="pres">
      <dgm:prSet presAssocID="{5B09007A-D094-43CE-93C3-6BAF8CC96204}" presName="node" presStyleLbl="node1" presStyleIdx="0" presStyleCnt="3">
        <dgm:presLayoutVars>
          <dgm:bulletEnabled val="1"/>
        </dgm:presLayoutVars>
      </dgm:prSet>
      <dgm:spPr/>
      <dgm:t>
        <a:bodyPr/>
        <a:lstStyle/>
        <a:p>
          <a:endParaRPr lang="en-US"/>
        </a:p>
      </dgm:t>
    </dgm:pt>
    <dgm:pt modelId="{8129038D-E6E8-4A20-BD89-AE1F6B112DD7}" type="pres">
      <dgm:prSet presAssocID="{5B09007A-D094-43CE-93C3-6BAF8CC96204}" presName="dummy" presStyleCnt="0"/>
      <dgm:spPr>
        <a:scene3d>
          <a:camera prst="orthographicFront"/>
          <a:lightRig rig="threePt" dir="t"/>
        </a:scene3d>
        <a:sp3d>
          <a:bevelT w="114300" prst="artDeco"/>
        </a:sp3d>
      </dgm:spPr>
      <dgm:t>
        <a:bodyPr/>
        <a:lstStyle/>
        <a:p>
          <a:endParaRPr lang="en-US"/>
        </a:p>
      </dgm:t>
    </dgm:pt>
    <dgm:pt modelId="{F8A86E72-9A3B-44C3-879D-FEDF27DA5903}" type="pres">
      <dgm:prSet presAssocID="{C6FF3EA5-1A92-49FB-8C6D-041F5EE92EE8}" presName="sibTrans" presStyleLbl="sibTrans2D1" presStyleIdx="0" presStyleCnt="3"/>
      <dgm:spPr/>
      <dgm:t>
        <a:bodyPr/>
        <a:lstStyle/>
        <a:p>
          <a:endParaRPr lang="en-US"/>
        </a:p>
      </dgm:t>
    </dgm:pt>
    <dgm:pt modelId="{804B075E-49EA-4F99-98B2-BE8DF14327AE}" type="pres">
      <dgm:prSet presAssocID="{FFD60804-8D38-44EF-9715-9289231F4483}" presName="node" presStyleLbl="node1" presStyleIdx="1" presStyleCnt="3">
        <dgm:presLayoutVars>
          <dgm:bulletEnabled val="1"/>
        </dgm:presLayoutVars>
      </dgm:prSet>
      <dgm:spPr/>
      <dgm:t>
        <a:bodyPr/>
        <a:lstStyle/>
        <a:p>
          <a:endParaRPr lang="en-US"/>
        </a:p>
      </dgm:t>
    </dgm:pt>
    <dgm:pt modelId="{9B43F6A4-0DE9-4009-8865-281151753008}" type="pres">
      <dgm:prSet presAssocID="{FFD60804-8D38-44EF-9715-9289231F4483}" presName="dummy" presStyleCnt="0"/>
      <dgm:spPr>
        <a:scene3d>
          <a:camera prst="orthographicFront"/>
          <a:lightRig rig="threePt" dir="t"/>
        </a:scene3d>
        <a:sp3d>
          <a:bevelT w="114300" prst="artDeco"/>
        </a:sp3d>
      </dgm:spPr>
      <dgm:t>
        <a:bodyPr/>
        <a:lstStyle/>
        <a:p>
          <a:endParaRPr lang="en-US"/>
        </a:p>
      </dgm:t>
    </dgm:pt>
    <dgm:pt modelId="{08BDB96D-9B37-4073-8044-8FB4796685D6}" type="pres">
      <dgm:prSet presAssocID="{73111472-AD42-4AC2-A0B8-342A117AA75A}" presName="sibTrans" presStyleLbl="sibTrans2D1" presStyleIdx="1" presStyleCnt="3"/>
      <dgm:spPr/>
      <dgm:t>
        <a:bodyPr/>
        <a:lstStyle/>
        <a:p>
          <a:endParaRPr lang="en-US"/>
        </a:p>
      </dgm:t>
    </dgm:pt>
    <dgm:pt modelId="{7858677A-399B-4596-845F-55F388E232A1}" type="pres">
      <dgm:prSet presAssocID="{CAC3656F-CAD6-4FA1-8EC7-74111348AF1F}" presName="node" presStyleLbl="node1" presStyleIdx="2" presStyleCnt="3">
        <dgm:presLayoutVars>
          <dgm:bulletEnabled val="1"/>
        </dgm:presLayoutVars>
      </dgm:prSet>
      <dgm:spPr/>
      <dgm:t>
        <a:bodyPr/>
        <a:lstStyle/>
        <a:p>
          <a:endParaRPr lang="en-US"/>
        </a:p>
      </dgm:t>
    </dgm:pt>
    <dgm:pt modelId="{97C88100-D0E8-4396-B807-03E7CCA6B74F}" type="pres">
      <dgm:prSet presAssocID="{CAC3656F-CAD6-4FA1-8EC7-74111348AF1F}" presName="dummy" presStyleCnt="0"/>
      <dgm:spPr>
        <a:scene3d>
          <a:camera prst="orthographicFront"/>
          <a:lightRig rig="threePt" dir="t"/>
        </a:scene3d>
        <a:sp3d>
          <a:bevelT w="114300" prst="artDeco"/>
        </a:sp3d>
      </dgm:spPr>
      <dgm:t>
        <a:bodyPr/>
        <a:lstStyle/>
        <a:p>
          <a:endParaRPr lang="en-US"/>
        </a:p>
      </dgm:t>
    </dgm:pt>
    <dgm:pt modelId="{376DABAE-C90A-4170-8779-3F5062049AFD}" type="pres">
      <dgm:prSet presAssocID="{C7E68577-A1AD-4B1B-911C-242C822D0D13}" presName="sibTrans" presStyleLbl="sibTrans2D1" presStyleIdx="2" presStyleCnt="3"/>
      <dgm:spPr/>
      <dgm:t>
        <a:bodyPr/>
        <a:lstStyle/>
        <a:p>
          <a:endParaRPr lang="en-US"/>
        </a:p>
      </dgm:t>
    </dgm:pt>
  </dgm:ptLst>
  <dgm:cxnLst>
    <dgm:cxn modelId="{249C9838-C2E2-474E-A86C-FE81D60D3888}" type="presOf" srcId="{5B09007A-D094-43CE-93C3-6BAF8CC96204}" destId="{157AF2FC-82D7-4677-9145-C9761904034B}" srcOrd="0" destOrd="0" presId="urn:microsoft.com/office/officeart/2005/8/layout/radial6"/>
    <dgm:cxn modelId="{2ABD819E-A00C-4C25-A1DC-9E42AD7FAB8D}" srcId="{9F5D46CF-009C-400E-95CE-90F607B22B51}" destId="{5B09007A-D094-43CE-93C3-6BAF8CC96204}" srcOrd="0" destOrd="0" parTransId="{DAAB2CAA-BFA3-4B77-8846-28538120E6BC}" sibTransId="{C6FF3EA5-1A92-49FB-8C6D-041F5EE92EE8}"/>
    <dgm:cxn modelId="{33B2D09E-C48D-4377-BD30-E9A6D6F2384D}" type="presOf" srcId="{C7E68577-A1AD-4B1B-911C-242C822D0D13}" destId="{376DABAE-C90A-4170-8779-3F5062049AFD}" srcOrd="0" destOrd="0" presId="urn:microsoft.com/office/officeart/2005/8/layout/radial6"/>
    <dgm:cxn modelId="{65E16E10-0A57-4943-858A-A56970F92B74}" type="presOf" srcId="{CAC3656F-CAD6-4FA1-8EC7-74111348AF1F}" destId="{7858677A-399B-4596-845F-55F388E232A1}" srcOrd="0" destOrd="0" presId="urn:microsoft.com/office/officeart/2005/8/layout/radial6"/>
    <dgm:cxn modelId="{723F3B11-30BD-4091-93BE-2013F031167F}" type="presOf" srcId="{FFD60804-8D38-44EF-9715-9289231F4483}" destId="{804B075E-49EA-4F99-98B2-BE8DF14327AE}" srcOrd="0" destOrd="0" presId="urn:microsoft.com/office/officeart/2005/8/layout/radial6"/>
    <dgm:cxn modelId="{3A8132E2-F829-4734-B1F5-AFB554856A18}" srcId="{9F5D46CF-009C-400E-95CE-90F607B22B51}" destId="{FFD60804-8D38-44EF-9715-9289231F4483}" srcOrd="1" destOrd="0" parTransId="{E6A3B767-AA1C-4D7D-A0F8-734936D163C6}" sibTransId="{73111472-AD42-4AC2-A0B8-342A117AA75A}"/>
    <dgm:cxn modelId="{45EDAA6E-89F4-41DB-82E3-5EC5A789CB8D}" type="presOf" srcId="{9F5D46CF-009C-400E-95CE-90F607B22B51}" destId="{F3098033-6989-4058-904D-73B16357AD0A}" srcOrd="0" destOrd="0" presId="urn:microsoft.com/office/officeart/2005/8/layout/radial6"/>
    <dgm:cxn modelId="{A7993AF1-10A0-4920-99C0-197C83176F2F}" srcId="{F60C41BF-F1FB-4401-9131-0813D75BD0FB}" destId="{9F5D46CF-009C-400E-95CE-90F607B22B51}" srcOrd="0" destOrd="0" parTransId="{87C5F023-D635-4B8D-AD7F-8E4632E4AFCB}" sibTransId="{49CFF037-DF50-431D-A89C-889BDDFD2140}"/>
    <dgm:cxn modelId="{2178AFF3-DFFA-46F2-8FEA-912199BAE70A}" srcId="{9F5D46CF-009C-400E-95CE-90F607B22B51}" destId="{CAC3656F-CAD6-4FA1-8EC7-74111348AF1F}" srcOrd="2" destOrd="0" parTransId="{072A4E4A-D25E-46E6-85F5-149E6DFE6E3A}" sibTransId="{C7E68577-A1AD-4B1B-911C-242C822D0D13}"/>
    <dgm:cxn modelId="{A67C98D4-3F3C-4655-89E0-AFBECC50F159}" type="presOf" srcId="{C6FF3EA5-1A92-49FB-8C6D-041F5EE92EE8}" destId="{F8A86E72-9A3B-44C3-879D-FEDF27DA5903}" srcOrd="0" destOrd="0" presId="urn:microsoft.com/office/officeart/2005/8/layout/radial6"/>
    <dgm:cxn modelId="{749E2056-F1FA-4E65-8168-1A4DAB8B05FD}" type="presOf" srcId="{73111472-AD42-4AC2-A0B8-342A117AA75A}" destId="{08BDB96D-9B37-4073-8044-8FB4796685D6}" srcOrd="0" destOrd="0" presId="urn:microsoft.com/office/officeart/2005/8/layout/radial6"/>
    <dgm:cxn modelId="{DB36AE60-AD64-4FE0-B197-F2676068B70F}" type="presOf" srcId="{F60C41BF-F1FB-4401-9131-0813D75BD0FB}" destId="{F2978CCC-4550-426D-9B89-1D7AFD773316}" srcOrd="0" destOrd="0" presId="urn:microsoft.com/office/officeart/2005/8/layout/radial6"/>
    <dgm:cxn modelId="{479DDF84-0EC5-45C7-9CCB-79F6782B02D7}" type="presParOf" srcId="{F2978CCC-4550-426D-9B89-1D7AFD773316}" destId="{F3098033-6989-4058-904D-73B16357AD0A}" srcOrd="0" destOrd="0" presId="urn:microsoft.com/office/officeart/2005/8/layout/radial6"/>
    <dgm:cxn modelId="{6DAE63AA-16A0-4211-8FE5-BA2C12B95E02}" type="presParOf" srcId="{F2978CCC-4550-426D-9B89-1D7AFD773316}" destId="{157AF2FC-82D7-4677-9145-C9761904034B}" srcOrd="1" destOrd="0" presId="urn:microsoft.com/office/officeart/2005/8/layout/radial6"/>
    <dgm:cxn modelId="{FEE11185-2C2F-483A-A7E1-BA3C4E2BA1B0}" type="presParOf" srcId="{F2978CCC-4550-426D-9B89-1D7AFD773316}" destId="{8129038D-E6E8-4A20-BD89-AE1F6B112DD7}" srcOrd="2" destOrd="0" presId="urn:microsoft.com/office/officeart/2005/8/layout/radial6"/>
    <dgm:cxn modelId="{B69772A2-BC6C-4DC0-B3A4-7FB439FFD8EF}" type="presParOf" srcId="{F2978CCC-4550-426D-9B89-1D7AFD773316}" destId="{F8A86E72-9A3B-44C3-879D-FEDF27DA5903}" srcOrd="3" destOrd="0" presId="urn:microsoft.com/office/officeart/2005/8/layout/radial6"/>
    <dgm:cxn modelId="{7E4FF93C-EFC2-4A42-9896-D00C74245680}" type="presParOf" srcId="{F2978CCC-4550-426D-9B89-1D7AFD773316}" destId="{804B075E-49EA-4F99-98B2-BE8DF14327AE}" srcOrd="4" destOrd="0" presId="urn:microsoft.com/office/officeart/2005/8/layout/radial6"/>
    <dgm:cxn modelId="{AFAFB92F-00F8-40AB-81CF-B9431B4F6542}" type="presParOf" srcId="{F2978CCC-4550-426D-9B89-1D7AFD773316}" destId="{9B43F6A4-0DE9-4009-8865-281151753008}" srcOrd="5" destOrd="0" presId="urn:microsoft.com/office/officeart/2005/8/layout/radial6"/>
    <dgm:cxn modelId="{49629305-93F3-4688-A8B7-5F98E6FC8312}" type="presParOf" srcId="{F2978CCC-4550-426D-9B89-1D7AFD773316}" destId="{08BDB96D-9B37-4073-8044-8FB4796685D6}" srcOrd="6" destOrd="0" presId="urn:microsoft.com/office/officeart/2005/8/layout/radial6"/>
    <dgm:cxn modelId="{239C44A9-8786-4C73-B09B-B50E79CEE27B}" type="presParOf" srcId="{F2978CCC-4550-426D-9B89-1D7AFD773316}" destId="{7858677A-399B-4596-845F-55F388E232A1}" srcOrd="7" destOrd="0" presId="urn:microsoft.com/office/officeart/2005/8/layout/radial6"/>
    <dgm:cxn modelId="{A8148AD1-BCB9-4547-9436-6D5F53AD5A13}" type="presParOf" srcId="{F2978CCC-4550-426D-9B89-1D7AFD773316}" destId="{97C88100-D0E8-4396-B807-03E7CCA6B74F}" srcOrd="8" destOrd="0" presId="urn:microsoft.com/office/officeart/2005/8/layout/radial6"/>
    <dgm:cxn modelId="{B49281A6-7478-4DBF-B85F-FF0732C2D153}" type="presParOf" srcId="{F2978CCC-4550-426D-9B89-1D7AFD773316}" destId="{376DABAE-C90A-4170-8779-3F5062049AF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87F874-39C0-4ED1-A1E5-594C99B811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197D067-740B-4598-8EA3-85FE8BBA0050}">
      <dgm:prSet phldrT="[Text]"/>
      <dgm:spPr>
        <a:solidFill>
          <a:srgbClr val="FF0000"/>
        </a:solidFill>
      </dgm:spPr>
      <dgm:t>
        <a:bodyPr/>
        <a:lstStyle/>
        <a:p>
          <a:r>
            <a:rPr lang="en-US" b="1" dirty="0" smtClean="0">
              <a:solidFill>
                <a:schemeClr val="bg1"/>
              </a:solidFill>
              <a:effectLst/>
            </a:rPr>
            <a:t>NĂNG</a:t>
          </a:r>
        </a:p>
        <a:p>
          <a:r>
            <a:rPr lang="en-US" b="1" dirty="0" smtClean="0">
              <a:solidFill>
                <a:schemeClr val="bg1"/>
              </a:solidFill>
              <a:effectLst/>
            </a:rPr>
            <a:t>LỰC</a:t>
          </a:r>
          <a:endParaRPr lang="en-US" b="1" dirty="0">
            <a:solidFill>
              <a:schemeClr val="bg1"/>
            </a:solidFill>
            <a:effectLst/>
          </a:endParaRPr>
        </a:p>
      </dgm:t>
    </dgm:pt>
    <dgm:pt modelId="{981740D5-881C-4784-BF4E-C3A56BFEB64C}" type="parTrans" cxnId="{1A6A461D-7750-400C-9E57-3FC48B4C75F5}">
      <dgm:prSet/>
      <dgm:spPr/>
      <dgm:t>
        <a:bodyPr/>
        <a:lstStyle/>
        <a:p>
          <a:endParaRPr lang="en-US">
            <a:solidFill>
              <a:schemeClr val="bg1"/>
            </a:solidFill>
          </a:endParaRPr>
        </a:p>
      </dgm:t>
    </dgm:pt>
    <dgm:pt modelId="{8CEC8EDF-D1D8-4394-BBE0-113009970CE7}" type="sibTrans" cxnId="{1A6A461D-7750-400C-9E57-3FC48B4C75F5}">
      <dgm:prSet/>
      <dgm:spPr/>
      <dgm:t>
        <a:bodyPr/>
        <a:lstStyle/>
        <a:p>
          <a:endParaRPr lang="en-US">
            <a:solidFill>
              <a:schemeClr val="bg1"/>
            </a:solidFill>
          </a:endParaRPr>
        </a:p>
      </dgm:t>
    </dgm:pt>
    <dgm:pt modelId="{FF52E398-40AE-43AB-A63B-D6E07DC4B715}">
      <dgm:prSet phldrT="[Text]" custT="1"/>
      <dgm:spPr>
        <a:solidFill>
          <a:srgbClr val="FFC000"/>
        </a:solidFill>
      </dgm:spPr>
      <dgm:t>
        <a:bodyPr/>
        <a:lstStyle/>
        <a:p>
          <a:r>
            <a:rPr lang="en-US" sz="2400" b="1" dirty="0" smtClean="0">
              <a:solidFill>
                <a:schemeClr val="bg1"/>
              </a:solidFill>
              <a:effectLst>
                <a:outerShdw blurRad="38100" dist="38100" dir="2700000" algn="tl">
                  <a:srgbClr val="000000">
                    <a:alpha val="43137"/>
                  </a:srgbClr>
                </a:outerShdw>
              </a:effectLst>
            </a:rPr>
            <a:t>TRI</a:t>
          </a:r>
        </a:p>
        <a:p>
          <a:r>
            <a:rPr lang="en-US" sz="2400" b="1" dirty="0" smtClean="0">
              <a:solidFill>
                <a:schemeClr val="bg1"/>
              </a:solidFill>
              <a:effectLst>
                <a:outerShdw blurRad="38100" dist="38100" dir="2700000" algn="tl">
                  <a:srgbClr val="000000">
                    <a:alpha val="43137"/>
                  </a:srgbClr>
                </a:outerShdw>
              </a:effectLst>
            </a:rPr>
            <a:t>THỨC</a:t>
          </a:r>
          <a:endParaRPr lang="en-US" sz="2400" b="1" dirty="0">
            <a:solidFill>
              <a:schemeClr val="bg1"/>
            </a:solidFill>
            <a:effectLst>
              <a:outerShdw blurRad="38100" dist="38100" dir="2700000" algn="tl">
                <a:srgbClr val="000000">
                  <a:alpha val="43137"/>
                </a:srgbClr>
              </a:outerShdw>
            </a:effectLst>
          </a:endParaRPr>
        </a:p>
      </dgm:t>
    </dgm:pt>
    <dgm:pt modelId="{5EE77B2C-9355-4B89-B411-F5C41730B4C4}" type="parTrans" cxnId="{794F2DF2-467F-413D-B0AE-678D842114FD}">
      <dgm:prSet/>
      <dgm:spPr/>
      <dgm:t>
        <a:bodyPr/>
        <a:lstStyle/>
        <a:p>
          <a:endParaRPr lang="en-US">
            <a:solidFill>
              <a:schemeClr val="bg1"/>
            </a:solidFill>
          </a:endParaRPr>
        </a:p>
      </dgm:t>
    </dgm:pt>
    <dgm:pt modelId="{5E708440-8BDD-4745-A6C4-5F0BFD9072AF}" type="sibTrans" cxnId="{794F2DF2-467F-413D-B0AE-678D842114FD}">
      <dgm:prSet/>
      <dgm:spPr/>
      <dgm:t>
        <a:bodyPr/>
        <a:lstStyle/>
        <a:p>
          <a:endParaRPr lang="en-US">
            <a:solidFill>
              <a:schemeClr val="bg1"/>
            </a:solidFill>
          </a:endParaRPr>
        </a:p>
      </dgm:t>
    </dgm:pt>
    <dgm:pt modelId="{64E431F8-D698-4A51-8BF0-D662FF11DAFB}">
      <dgm:prSet phldrT="[Text]" custT="1"/>
      <dgm:spPr>
        <a:solidFill>
          <a:srgbClr val="FFC000"/>
        </a:solidFill>
      </dgm:spPr>
      <dgm:t>
        <a:bodyPr/>
        <a:lstStyle/>
        <a:p>
          <a:r>
            <a:rPr lang="en-US" sz="2400" b="1" dirty="0" smtClean="0">
              <a:solidFill>
                <a:schemeClr val="bg1"/>
              </a:solidFill>
              <a:effectLst>
                <a:outerShdw blurRad="38100" dist="38100" dir="2700000" algn="tl">
                  <a:srgbClr val="000000">
                    <a:alpha val="43137"/>
                  </a:srgbClr>
                </a:outerShdw>
              </a:effectLst>
            </a:rPr>
            <a:t>KĨ NĂNG</a:t>
          </a:r>
          <a:endParaRPr lang="en-US" sz="2400" b="1" dirty="0">
            <a:solidFill>
              <a:schemeClr val="bg1"/>
            </a:solidFill>
            <a:effectLst>
              <a:outerShdw blurRad="38100" dist="38100" dir="2700000" algn="tl">
                <a:srgbClr val="000000">
                  <a:alpha val="43137"/>
                </a:srgbClr>
              </a:outerShdw>
            </a:effectLst>
          </a:endParaRPr>
        </a:p>
      </dgm:t>
    </dgm:pt>
    <dgm:pt modelId="{0D295F71-C669-43E3-83CA-78C80311A2D8}" type="parTrans" cxnId="{563E570D-1F1B-420A-8099-7F21B4CE4235}">
      <dgm:prSet/>
      <dgm:spPr/>
      <dgm:t>
        <a:bodyPr/>
        <a:lstStyle/>
        <a:p>
          <a:endParaRPr lang="en-US">
            <a:solidFill>
              <a:schemeClr val="bg1"/>
            </a:solidFill>
          </a:endParaRPr>
        </a:p>
      </dgm:t>
    </dgm:pt>
    <dgm:pt modelId="{9F0FF71B-8949-41FE-9963-F23A1199F633}" type="sibTrans" cxnId="{563E570D-1F1B-420A-8099-7F21B4CE4235}">
      <dgm:prSet/>
      <dgm:spPr/>
      <dgm:t>
        <a:bodyPr/>
        <a:lstStyle/>
        <a:p>
          <a:endParaRPr lang="en-US">
            <a:solidFill>
              <a:schemeClr val="bg1"/>
            </a:solidFill>
          </a:endParaRPr>
        </a:p>
      </dgm:t>
    </dgm:pt>
    <dgm:pt modelId="{3065CC45-5429-464C-B5FE-96559BFD3103}">
      <dgm:prSet phldrT="[Text]" custT="1"/>
      <dgm:spPr>
        <a:solidFill>
          <a:srgbClr val="FFC000"/>
        </a:solidFill>
      </dgm:spPr>
      <dgm:t>
        <a:bodyPr/>
        <a:lstStyle/>
        <a:p>
          <a:r>
            <a:rPr lang="en-US" sz="2400" b="1" dirty="0" smtClean="0">
              <a:solidFill>
                <a:schemeClr val="bg1"/>
              </a:solidFill>
              <a:effectLst>
                <a:outerShdw blurRad="38100" dist="38100" dir="2700000" algn="tl">
                  <a:srgbClr val="000000">
                    <a:alpha val="43137"/>
                  </a:srgbClr>
                </a:outerShdw>
              </a:effectLst>
            </a:rPr>
            <a:t>THÁI</a:t>
          </a:r>
        </a:p>
        <a:p>
          <a:r>
            <a:rPr lang="en-US" sz="2400" b="1" dirty="0" smtClean="0">
              <a:solidFill>
                <a:schemeClr val="bg1"/>
              </a:solidFill>
              <a:effectLst>
                <a:outerShdw blurRad="38100" dist="38100" dir="2700000" algn="tl">
                  <a:srgbClr val="000000">
                    <a:alpha val="43137"/>
                  </a:srgbClr>
                </a:outerShdw>
              </a:effectLst>
            </a:rPr>
            <a:t>ĐỘ</a:t>
          </a:r>
          <a:endParaRPr lang="en-US" sz="2400" b="1" dirty="0">
            <a:solidFill>
              <a:schemeClr val="bg1"/>
            </a:solidFill>
            <a:effectLst>
              <a:outerShdw blurRad="38100" dist="38100" dir="2700000" algn="tl">
                <a:srgbClr val="000000">
                  <a:alpha val="43137"/>
                </a:srgbClr>
              </a:outerShdw>
            </a:effectLst>
          </a:endParaRPr>
        </a:p>
      </dgm:t>
    </dgm:pt>
    <dgm:pt modelId="{F4DECD56-8E79-41C2-BD14-CF21D6F4EE33}" type="parTrans" cxnId="{43FEF88C-C294-42B5-8035-0634348609F2}">
      <dgm:prSet/>
      <dgm:spPr/>
      <dgm:t>
        <a:bodyPr/>
        <a:lstStyle/>
        <a:p>
          <a:endParaRPr lang="en-US">
            <a:solidFill>
              <a:schemeClr val="bg1"/>
            </a:solidFill>
          </a:endParaRPr>
        </a:p>
      </dgm:t>
    </dgm:pt>
    <dgm:pt modelId="{1CA29CE7-3A7C-484C-B05E-B6C992D6A586}" type="sibTrans" cxnId="{43FEF88C-C294-42B5-8035-0634348609F2}">
      <dgm:prSet/>
      <dgm:spPr/>
      <dgm:t>
        <a:bodyPr/>
        <a:lstStyle/>
        <a:p>
          <a:endParaRPr lang="en-US">
            <a:solidFill>
              <a:schemeClr val="bg1"/>
            </a:solidFill>
          </a:endParaRPr>
        </a:p>
      </dgm:t>
    </dgm:pt>
    <dgm:pt modelId="{A0D0CD14-3BDB-46B9-A6EA-D439C3CF5284}">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000" b="1" dirty="0" smtClean="0">
              <a:solidFill>
                <a:schemeClr val="bg1"/>
              </a:solidFill>
              <a:effectLst>
                <a:outerShdw blurRad="38100" dist="38100" dir="2700000" algn="tl">
                  <a:srgbClr val="000000">
                    <a:alpha val="43137"/>
                  </a:srgbClr>
                </a:outerShdw>
              </a:effectLst>
            </a:rPr>
            <a:t>ĐỊNH</a:t>
          </a:r>
        </a:p>
        <a:p>
          <a:r>
            <a:rPr lang="en-US" sz="2000" b="1" dirty="0" smtClean="0">
              <a:solidFill>
                <a:schemeClr val="bg1"/>
              </a:solidFill>
              <a:effectLst>
                <a:outerShdw blurRad="38100" dist="38100" dir="2700000" algn="tl">
                  <a:srgbClr val="000000">
                    <a:alpha val="43137"/>
                  </a:srgbClr>
                </a:outerShdw>
              </a:effectLst>
            </a:rPr>
            <a:t>HƯỚNG</a:t>
          </a:r>
        </a:p>
        <a:p>
          <a:r>
            <a:rPr lang="en-US" sz="2000" b="1" dirty="0" smtClean="0">
              <a:solidFill>
                <a:schemeClr val="bg1"/>
              </a:solidFill>
              <a:effectLst>
                <a:outerShdw blurRad="38100" dist="38100" dir="2700000" algn="tl">
                  <a:srgbClr val="000000">
                    <a:alpha val="43137"/>
                  </a:srgbClr>
                </a:outerShdw>
              </a:effectLst>
            </a:rPr>
            <a:t>GIÁ TRỊ</a:t>
          </a:r>
        </a:p>
      </dgm:t>
    </dgm:pt>
    <dgm:pt modelId="{7782AFB8-BB6D-49F2-A3B0-87D42DCF9680}" type="parTrans" cxnId="{26BB0667-A730-4AF1-8122-05014EE7ED00}">
      <dgm:prSet/>
      <dgm:spPr/>
      <dgm:t>
        <a:bodyPr/>
        <a:lstStyle/>
        <a:p>
          <a:endParaRPr lang="en-US">
            <a:solidFill>
              <a:schemeClr val="bg1"/>
            </a:solidFill>
          </a:endParaRPr>
        </a:p>
      </dgm:t>
    </dgm:pt>
    <dgm:pt modelId="{4F612931-72F2-4755-B4CA-D6E9B7537277}" type="sibTrans" cxnId="{26BB0667-A730-4AF1-8122-05014EE7ED00}">
      <dgm:prSet/>
      <dgm:spPr/>
      <dgm:t>
        <a:bodyPr/>
        <a:lstStyle/>
        <a:p>
          <a:endParaRPr lang="en-US">
            <a:solidFill>
              <a:schemeClr val="bg1"/>
            </a:solidFill>
          </a:endParaRPr>
        </a:p>
      </dgm:t>
    </dgm:pt>
    <dgm:pt modelId="{3DD327E8-282F-4D3E-BE6E-EAFBCF2AA43D}" type="pres">
      <dgm:prSet presAssocID="{9287F874-39C0-4ED1-A1E5-594C99B81118}" presName="Name0" presStyleCnt="0">
        <dgm:presLayoutVars>
          <dgm:chMax val="1"/>
          <dgm:dir/>
          <dgm:animLvl val="ctr"/>
          <dgm:resizeHandles val="exact"/>
        </dgm:presLayoutVars>
      </dgm:prSet>
      <dgm:spPr/>
      <dgm:t>
        <a:bodyPr/>
        <a:lstStyle/>
        <a:p>
          <a:endParaRPr lang="en-US"/>
        </a:p>
      </dgm:t>
    </dgm:pt>
    <dgm:pt modelId="{61B4A186-1361-4AE5-99FC-72157BC8BC2F}" type="pres">
      <dgm:prSet presAssocID="{7197D067-740B-4598-8EA3-85FE8BBA0050}" presName="centerShape" presStyleLbl="node0" presStyleIdx="0" presStyleCnt="1"/>
      <dgm:spPr/>
      <dgm:t>
        <a:bodyPr/>
        <a:lstStyle/>
        <a:p>
          <a:endParaRPr lang="en-US"/>
        </a:p>
      </dgm:t>
    </dgm:pt>
    <dgm:pt modelId="{41748A9B-8D53-480C-9F16-84A47530D7FD}" type="pres">
      <dgm:prSet presAssocID="{FF52E398-40AE-43AB-A63B-D6E07DC4B715}" presName="node" presStyleLbl="node1" presStyleIdx="0" presStyleCnt="4" custScaleX="137746" custRadScaleRad="91357" custRadScaleInc="596052">
        <dgm:presLayoutVars>
          <dgm:bulletEnabled val="1"/>
        </dgm:presLayoutVars>
      </dgm:prSet>
      <dgm:spPr/>
      <dgm:t>
        <a:bodyPr/>
        <a:lstStyle/>
        <a:p>
          <a:endParaRPr lang="en-US"/>
        </a:p>
      </dgm:t>
    </dgm:pt>
    <dgm:pt modelId="{BBF15FA6-58A1-4B9C-A577-0E3CA26422AB}" type="pres">
      <dgm:prSet presAssocID="{FF52E398-40AE-43AB-A63B-D6E07DC4B715}" presName="dummy" presStyleCnt="0"/>
      <dgm:spPr/>
    </dgm:pt>
    <dgm:pt modelId="{331AA9B6-62A9-45AF-9512-4EF6DC97390F}" type="pres">
      <dgm:prSet presAssocID="{5E708440-8BDD-4745-A6C4-5F0BFD9072AF}" presName="sibTrans" presStyleLbl="sibTrans2D1" presStyleIdx="0" presStyleCnt="4"/>
      <dgm:spPr/>
      <dgm:t>
        <a:bodyPr/>
        <a:lstStyle/>
        <a:p>
          <a:endParaRPr lang="en-US"/>
        </a:p>
      </dgm:t>
    </dgm:pt>
    <dgm:pt modelId="{9234F15A-817B-4A4D-A16C-24CA194ABDE2}" type="pres">
      <dgm:prSet presAssocID="{64E431F8-D698-4A51-8BF0-D662FF11DAFB}" presName="node" presStyleLbl="node1" presStyleIdx="1" presStyleCnt="4">
        <dgm:presLayoutVars>
          <dgm:bulletEnabled val="1"/>
        </dgm:presLayoutVars>
      </dgm:prSet>
      <dgm:spPr/>
      <dgm:t>
        <a:bodyPr/>
        <a:lstStyle/>
        <a:p>
          <a:endParaRPr lang="en-US"/>
        </a:p>
      </dgm:t>
    </dgm:pt>
    <dgm:pt modelId="{DA444F54-31DF-48ED-8A61-C5EA47D61F23}" type="pres">
      <dgm:prSet presAssocID="{64E431F8-D698-4A51-8BF0-D662FF11DAFB}" presName="dummy" presStyleCnt="0"/>
      <dgm:spPr/>
    </dgm:pt>
    <dgm:pt modelId="{45FF30FD-A86A-4BB7-AB76-3E6BE193A7F3}" type="pres">
      <dgm:prSet presAssocID="{9F0FF71B-8949-41FE-9963-F23A1199F633}" presName="sibTrans" presStyleLbl="sibTrans2D1" presStyleIdx="1" presStyleCnt="4"/>
      <dgm:spPr/>
      <dgm:t>
        <a:bodyPr/>
        <a:lstStyle/>
        <a:p>
          <a:endParaRPr lang="en-US"/>
        </a:p>
      </dgm:t>
    </dgm:pt>
    <dgm:pt modelId="{FE4E9ADD-B097-460F-B8A5-2A146AD9206E}" type="pres">
      <dgm:prSet presAssocID="{3065CC45-5429-464C-B5FE-96559BFD3103}" presName="node" presStyleLbl="node1" presStyleIdx="2" presStyleCnt="4" custScaleX="118068" custRadScaleRad="96898" custRadScaleInc="-589881">
        <dgm:presLayoutVars>
          <dgm:bulletEnabled val="1"/>
        </dgm:presLayoutVars>
      </dgm:prSet>
      <dgm:spPr/>
      <dgm:t>
        <a:bodyPr/>
        <a:lstStyle/>
        <a:p>
          <a:endParaRPr lang="en-US"/>
        </a:p>
      </dgm:t>
    </dgm:pt>
    <dgm:pt modelId="{3F3858B1-A1B7-4E83-BA79-52A1446E88D3}" type="pres">
      <dgm:prSet presAssocID="{3065CC45-5429-464C-B5FE-96559BFD3103}" presName="dummy" presStyleCnt="0"/>
      <dgm:spPr/>
    </dgm:pt>
    <dgm:pt modelId="{4BAA5C6D-10E7-4457-A5E4-20DA7B85D4D2}" type="pres">
      <dgm:prSet presAssocID="{1CA29CE7-3A7C-484C-B05E-B6C992D6A586}" presName="sibTrans" presStyleLbl="sibTrans2D1" presStyleIdx="2" presStyleCnt="4"/>
      <dgm:spPr/>
      <dgm:t>
        <a:bodyPr/>
        <a:lstStyle/>
        <a:p>
          <a:endParaRPr lang="en-US"/>
        </a:p>
      </dgm:t>
    </dgm:pt>
    <dgm:pt modelId="{48913847-059C-419A-8F5C-E1B5BC1D6EAE}" type="pres">
      <dgm:prSet presAssocID="{A0D0CD14-3BDB-46B9-A6EA-D439C3CF5284}" presName="node" presStyleLbl="node1" presStyleIdx="3" presStyleCnt="4" custScaleX="127898">
        <dgm:presLayoutVars>
          <dgm:bulletEnabled val="1"/>
        </dgm:presLayoutVars>
      </dgm:prSet>
      <dgm:spPr/>
      <dgm:t>
        <a:bodyPr/>
        <a:lstStyle/>
        <a:p>
          <a:endParaRPr lang="en-US"/>
        </a:p>
      </dgm:t>
    </dgm:pt>
    <dgm:pt modelId="{005E2646-83AB-4166-A1E2-C6747531CF13}" type="pres">
      <dgm:prSet presAssocID="{A0D0CD14-3BDB-46B9-A6EA-D439C3CF5284}" presName="dummy" presStyleCnt="0"/>
      <dgm:spPr/>
    </dgm:pt>
    <dgm:pt modelId="{618A0F18-1AB0-41CA-84D9-6D0BF15C25C1}" type="pres">
      <dgm:prSet presAssocID="{4F612931-72F2-4755-B4CA-D6E9B7537277}" presName="sibTrans" presStyleLbl="sibTrans2D1" presStyleIdx="3" presStyleCnt="4"/>
      <dgm:spPr/>
      <dgm:t>
        <a:bodyPr/>
        <a:lstStyle/>
        <a:p>
          <a:endParaRPr lang="en-US"/>
        </a:p>
      </dgm:t>
    </dgm:pt>
  </dgm:ptLst>
  <dgm:cxnLst>
    <dgm:cxn modelId="{563E570D-1F1B-420A-8099-7F21B4CE4235}" srcId="{7197D067-740B-4598-8EA3-85FE8BBA0050}" destId="{64E431F8-D698-4A51-8BF0-D662FF11DAFB}" srcOrd="1" destOrd="0" parTransId="{0D295F71-C669-43E3-83CA-78C80311A2D8}" sibTransId="{9F0FF71B-8949-41FE-9963-F23A1199F633}"/>
    <dgm:cxn modelId="{89B87858-B049-4CE8-A012-987D82AB662A}" type="presOf" srcId="{7197D067-740B-4598-8EA3-85FE8BBA0050}" destId="{61B4A186-1361-4AE5-99FC-72157BC8BC2F}" srcOrd="0" destOrd="0" presId="urn:microsoft.com/office/officeart/2005/8/layout/radial6"/>
    <dgm:cxn modelId="{42157B32-5932-43B3-B843-4F76B2260882}" type="presOf" srcId="{4F612931-72F2-4755-B4CA-D6E9B7537277}" destId="{618A0F18-1AB0-41CA-84D9-6D0BF15C25C1}" srcOrd="0" destOrd="0" presId="urn:microsoft.com/office/officeart/2005/8/layout/radial6"/>
    <dgm:cxn modelId="{6605628D-BD41-4E28-A5C4-ADE3ABCD6140}" type="presOf" srcId="{9287F874-39C0-4ED1-A1E5-594C99B81118}" destId="{3DD327E8-282F-4D3E-BE6E-EAFBCF2AA43D}" srcOrd="0" destOrd="0" presId="urn:microsoft.com/office/officeart/2005/8/layout/radial6"/>
    <dgm:cxn modelId="{EBB6A4F5-1A63-4CCC-9E03-0B30F188E17F}" type="presOf" srcId="{64E431F8-D698-4A51-8BF0-D662FF11DAFB}" destId="{9234F15A-817B-4A4D-A16C-24CA194ABDE2}" srcOrd="0" destOrd="0" presId="urn:microsoft.com/office/officeart/2005/8/layout/radial6"/>
    <dgm:cxn modelId="{50C09994-7183-49EC-9CE4-8FE7086BAC09}" type="presOf" srcId="{5E708440-8BDD-4745-A6C4-5F0BFD9072AF}" destId="{331AA9B6-62A9-45AF-9512-4EF6DC97390F}" srcOrd="0" destOrd="0" presId="urn:microsoft.com/office/officeart/2005/8/layout/radial6"/>
    <dgm:cxn modelId="{794F2DF2-467F-413D-B0AE-678D842114FD}" srcId="{7197D067-740B-4598-8EA3-85FE8BBA0050}" destId="{FF52E398-40AE-43AB-A63B-D6E07DC4B715}" srcOrd="0" destOrd="0" parTransId="{5EE77B2C-9355-4B89-B411-F5C41730B4C4}" sibTransId="{5E708440-8BDD-4745-A6C4-5F0BFD9072AF}"/>
    <dgm:cxn modelId="{AE393222-3A59-4503-9232-9EA20854FDCE}" type="presOf" srcId="{A0D0CD14-3BDB-46B9-A6EA-D439C3CF5284}" destId="{48913847-059C-419A-8F5C-E1B5BC1D6EAE}" srcOrd="0" destOrd="0" presId="urn:microsoft.com/office/officeart/2005/8/layout/radial6"/>
    <dgm:cxn modelId="{1A6A461D-7750-400C-9E57-3FC48B4C75F5}" srcId="{9287F874-39C0-4ED1-A1E5-594C99B81118}" destId="{7197D067-740B-4598-8EA3-85FE8BBA0050}" srcOrd="0" destOrd="0" parTransId="{981740D5-881C-4784-BF4E-C3A56BFEB64C}" sibTransId="{8CEC8EDF-D1D8-4394-BBE0-113009970CE7}"/>
    <dgm:cxn modelId="{26BB0667-A730-4AF1-8122-05014EE7ED00}" srcId="{7197D067-740B-4598-8EA3-85FE8BBA0050}" destId="{A0D0CD14-3BDB-46B9-A6EA-D439C3CF5284}" srcOrd="3" destOrd="0" parTransId="{7782AFB8-BB6D-49F2-A3B0-87D42DCF9680}" sibTransId="{4F612931-72F2-4755-B4CA-D6E9B7537277}"/>
    <dgm:cxn modelId="{EA10CF88-5657-43A0-86BF-51055D3F79C7}" type="presOf" srcId="{1CA29CE7-3A7C-484C-B05E-B6C992D6A586}" destId="{4BAA5C6D-10E7-4457-A5E4-20DA7B85D4D2}" srcOrd="0" destOrd="0" presId="urn:microsoft.com/office/officeart/2005/8/layout/radial6"/>
    <dgm:cxn modelId="{9ACBB7A5-69DE-4AC0-9A95-44DC77723585}" type="presOf" srcId="{3065CC45-5429-464C-B5FE-96559BFD3103}" destId="{FE4E9ADD-B097-460F-B8A5-2A146AD9206E}" srcOrd="0" destOrd="0" presId="urn:microsoft.com/office/officeart/2005/8/layout/radial6"/>
    <dgm:cxn modelId="{D472AA3E-3D38-46E6-AA9C-8E3DFA2AF640}" type="presOf" srcId="{9F0FF71B-8949-41FE-9963-F23A1199F633}" destId="{45FF30FD-A86A-4BB7-AB76-3E6BE193A7F3}" srcOrd="0" destOrd="0" presId="urn:microsoft.com/office/officeart/2005/8/layout/radial6"/>
    <dgm:cxn modelId="{2CF62F37-BA44-4829-9E17-22DA0CBBA8CC}" type="presOf" srcId="{FF52E398-40AE-43AB-A63B-D6E07DC4B715}" destId="{41748A9B-8D53-480C-9F16-84A47530D7FD}" srcOrd="0" destOrd="0" presId="urn:microsoft.com/office/officeart/2005/8/layout/radial6"/>
    <dgm:cxn modelId="{43FEF88C-C294-42B5-8035-0634348609F2}" srcId="{7197D067-740B-4598-8EA3-85FE8BBA0050}" destId="{3065CC45-5429-464C-B5FE-96559BFD3103}" srcOrd="2" destOrd="0" parTransId="{F4DECD56-8E79-41C2-BD14-CF21D6F4EE33}" sibTransId="{1CA29CE7-3A7C-484C-B05E-B6C992D6A586}"/>
    <dgm:cxn modelId="{C384CB62-F630-4668-B49C-58DE87051E00}" type="presParOf" srcId="{3DD327E8-282F-4D3E-BE6E-EAFBCF2AA43D}" destId="{61B4A186-1361-4AE5-99FC-72157BC8BC2F}" srcOrd="0" destOrd="0" presId="urn:microsoft.com/office/officeart/2005/8/layout/radial6"/>
    <dgm:cxn modelId="{70C8F0CF-64BE-47CB-A636-4067A942E4CC}" type="presParOf" srcId="{3DD327E8-282F-4D3E-BE6E-EAFBCF2AA43D}" destId="{41748A9B-8D53-480C-9F16-84A47530D7FD}" srcOrd="1" destOrd="0" presId="urn:microsoft.com/office/officeart/2005/8/layout/radial6"/>
    <dgm:cxn modelId="{BB8FF511-4728-4DF9-966D-016E04BD2F26}" type="presParOf" srcId="{3DD327E8-282F-4D3E-BE6E-EAFBCF2AA43D}" destId="{BBF15FA6-58A1-4B9C-A577-0E3CA26422AB}" srcOrd="2" destOrd="0" presId="urn:microsoft.com/office/officeart/2005/8/layout/radial6"/>
    <dgm:cxn modelId="{FFF94165-2EC9-4B3A-9C62-D6E48E9588C8}" type="presParOf" srcId="{3DD327E8-282F-4D3E-BE6E-EAFBCF2AA43D}" destId="{331AA9B6-62A9-45AF-9512-4EF6DC97390F}" srcOrd="3" destOrd="0" presId="urn:microsoft.com/office/officeart/2005/8/layout/radial6"/>
    <dgm:cxn modelId="{63381EDD-0E72-4864-8A0C-A38F1BF404DB}" type="presParOf" srcId="{3DD327E8-282F-4D3E-BE6E-EAFBCF2AA43D}" destId="{9234F15A-817B-4A4D-A16C-24CA194ABDE2}" srcOrd="4" destOrd="0" presId="urn:microsoft.com/office/officeart/2005/8/layout/radial6"/>
    <dgm:cxn modelId="{42B0BF80-7A59-4CF5-AD60-F9C1C50B60F4}" type="presParOf" srcId="{3DD327E8-282F-4D3E-BE6E-EAFBCF2AA43D}" destId="{DA444F54-31DF-48ED-8A61-C5EA47D61F23}" srcOrd="5" destOrd="0" presId="urn:microsoft.com/office/officeart/2005/8/layout/radial6"/>
    <dgm:cxn modelId="{A4DE0E8D-141D-4C19-B5E8-C7041ED33A98}" type="presParOf" srcId="{3DD327E8-282F-4D3E-BE6E-EAFBCF2AA43D}" destId="{45FF30FD-A86A-4BB7-AB76-3E6BE193A7F3}" srcOrd="6" destOrd="0" presId="urn:microsoft.com/office/officeart/2005/8/layout/radial6"/>
    <dgm:cxn modelId="{56CAAD1B-C7D4-4F4C-9269-7FE86D15C686}" type="presParOf" srcId="{3DD327E8-282F-4D3E-BE6E-EAFBCF2AA43D}" destId="{FE4E9ADD-B097-460F-B8A5-2A146AD9206E}" srcOrd="7" destOrd="0" presId="urn:microsoft.com/office/officeart/2005/8/layout/radial6"/>
    <dgm:cxn modelId="{41F0CF5F-68E1-44F5-8220-56E83936260B}" type="presParOf" srcId="{3DD327E8-282F-4D3E-BE6E-EAFBCF2AA43D}" destId="{3F3858B1-A1B7-4E83-BA79-52A1446E88D3}" srcOrd="8" destOrd="0" presId="urn:microsoft.com/office/officeart/2005/8/layout/radial6"/>
    <dgm:cxn modelId="{CA9BC2C7-7BC5-4636-9B91-B6C4BA6F417B}" type="presParOf" srcId="{3DD327E8-282F-4D3E-BE6E-EAFBCF2AA43D}" destId="{4BAA5C6D-10E7-4457-A5E4-20DA7B85D4D2}" srcOrd="9" destOrd="0" presId="urn:microsoft.com/office/officeart/2005/8/layout/radial6"/>
    <dgm:cxn modelId="{B94D9804-0B3F-4933-A8E8-6EF002DD4E9E}" type="presParOf" srcId="{3DD327E8-282F-4D3E-BE6E-EAFBCF2AA43D}" destId="{48913847-059C-419A-8F5C-E1B5BC1D6EAE}" srcOrd="10" destOrd="0" presId="urn:microsoft.com/office/officeart/2005/8/layout/radial6"/>
    <dgm:cxn modelId="{1405821D-9422-4FD3-A502-E23DD7471017}" type="presParOf" srcId="{3DD327E8-282F-4D3E-BE6E-EAFBCF2AA43D}" destId="{005E2646-83AB-4166-A1E2-C6747531CF13}" srcOrd="11" destOrd="0" presId="urn:microsoft.com/office/officeart/2005/8/layout/radial6"/>
    <dgm:cxn modelId="{0A500BF5-24E6-4B20-92A4-A7DC66EA1F17}" type="presParOf" srcId="{3DD327E8-282F-4D3E-BE6E-EAFBCF2AA43D}" destId="{618A0F18-1AB0-41CA-84D9-6D0BF15C25C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D17BF8-EB6C-4A57-964C-A8CC74ACCA7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2CEFC9-FE29-4E63-9B62-FCF735D15BEF}">
      <dgm:prSet phldrT="[Text]"/>
      <dgm:spPr>
        <a:solidFill>
          <a:srgbClr val="00B050">
            <a:alpha val="50000"/>
          </a:srgbClr>
        </a:solidFill>
      </dgm:spPr>
      <dgm:t>
        <a:bodyPr/>
        <a:lstStyle/>
        <a:p>
          <a:r>
            <a:rPr lang="en-US" b="1" dirty="0" smtClean="0">
              <a:solidFill>
                <a:srgbClr val="990033"/>
              </a:solidFill>
              <a:effectLst>
                <a:outerShdw blurRad="38100" dist="38100" dir="2700000" algn="tl">
                  <a:srgbClr val="000000">
                    <a:alpha val="43137"/>
                  </a:srgbClr>
                </a:outerShdw>
              </a:effectLst>
            </a:rPr>
            <a:t>NHU</a:t>
          </a:r>
        </a:p>
        <a:p>
          <a:r>
            <a:rPr lang="en-US" b="1" dirty="0" smtClean="0">
              <a:solidFill>
                <a:srgbClr val="990033"/>
              </a:solidFill>
              <a:effectLst>
                <a:outerShdw blurRad="38100" dist="38100" dir="2700000" algn="tl">
                  <a:srgbClr val="000000">
                    <a:alpha val="43137"/>
                  </a:srgbClr>
                </a:outerShdw>
              </a:effectLst>
            </a:rPr>
            <a:t>CẦU</a:t>
          </a:r>
          <a:endParaRPr lang="en-US" b="1" dirty="0">
            <a:solidFill>
              <a:srgbClr val="990033"/>
            </a:solidFill>
            <a:effectLst>
              <a:outerShdw blurRad="38100" dist="38100" dir="2700000" algn="tl">
                <a:srgbClr val="000000">
                  <a:alpha val="43137"/>
                </a:srgbClr>
              </a:outerShdw>
            </a:effectLst>
          </a:endParaRPr>
        </a:p>
      </dgm:t>
    </dgm:pt>
    <dgm:pt modelId="{5262C09F-16EC-4856-946E-551A25CEDBE3}" type="parTrans" cxnId="{A47DE379-4A21-4927-994A-321861BACC1B}">
      <dgm:prSet/>
      <dgm:spPr/>
      <dgm:t>
        <a:bodyPr/>
        <a:lstStyle/>
        <a:p>
          <a:endParaRPr lang="en-US"/>
        </a:p>
      </dgm:t>
    </dgm:pt>
    <dgm:pt modelId="{7106AA9E-FEB8-413F-AE98-41556E5FE478}" type="sibTrans" cxnId="{A47DE379-4A21-4927-994A-321861BACC1B}">
      <dgm:prSet/>
      <dgm:spPr/>
      <dgm:t>
        <a:bodyPr/>
        <a:lstStyle/>
        <a:p>
          <a:endParaRPr lang="en-US"/>
        </a:p>
      </dgm:t>
    </dgm:pt>
    <dgm:pt modelId="{083131B2-FB9E-4AF3-B260-BD5891553A2A}">
      <dgm:prSet phldrT="[Text]"/>
      <dgm:spPr>
        <a:solidFill>
          <a:srgbClr val="990033">
            <a:alpha val="50000"/>
          </a:srgbClr>
        </a:solidFill>
      </dgm:spPr>
      <dgm:t>
        <a:bodyPr/>
        <a:lstStyle/>
        <a:p>
          <a:r>
            <a:rPr lang="en-US" b="1" dirty="0" smtClean="0">
              <a:solidFill>
                <a:srgbClr val="FFC000"/>
              </a:solidFill>
            </a:rPr>
            <a:t>VẬT</a:t>
          </a:r>
        </a:p>
        <a:p>
          <a:r>
            <a:rPr lang="en-US" b="1" dirty="0" smtClean="0">
              <a:solidFill>
                <a:srgbClr val="FFC000"/>
              </a:solidFill>
            </a:rPr>
            <a:t>CHẤT</a:t>
          </a:r>
          <a:endParaRPr lang="en-US" b="1" dirty="0">
            <a:solidFill>
              <a:srgbClr val="FFC000"/>
            </a:solidFill>
          </a:endParaRPr>
        </a:p>
      </dgm:t>
    </dgm:pt>
    <dgm:pt modelId="{BCE31F32-F25D-478F-A9D6-C2BF1E388154}" type="parTrans" cxnId="{55360760-3F7B-4AD0-9B47-13030C2C0040}">
      <dgm:prSet/>
      <dgm:spPr/>
      <dgm:t>
        <a:bodyPr/>
        <a:lstStyle/>
        <a:p>
          <a:endParaRPr lang="en-US"/>
        </a:p>
      </dgm:t>
    </dgm:pt>
    <dgm:pt modelId="{DBF05AF7-1C96-4499-8DD4-4D0954C44683}" type="sibTrans" cxnId="{55360760-3F7B-4AD0-9B47-13030C2C0040}">
      <dgm:prSet/>
      <dgm:spPr/>
      <dgm:t>
        <a:bodyPr/>
        <a:lstStyle/>
        <a:p>
          <a:endParaRPr lang="en-US"/>
        </a:p>
      </dgm:t>
    </dgm:pt>
    <dgm:pt modelId="{06B3CE04-78AE-4B24-9D63-B6B6DB2E3878}">
      <dgm:prSet phldrT="[Text]"/>
      <dgm:spPr>
        <a:solidFill>
          <a:srgbClr val="990033">
            <a:alpha val="50000"/>
          </a:srgbClr>
        </a:solidFill>
      </dgm:spPr>
      <dgm:t>
        <a:bodyPr/>
        <a:lstStyle/>
        <a:p>
          <a:r>
            <a:rPr lang="en-US" b="1" dirty="0" smtClean="0">
              <a:solidFill>
                <a:srgbClr val="FFC000"/>
              </a:solidFill>
            </a:rPr>
            <a:t>TINH</a:t>
          </a:r>
        </a:p>
        <a:p>
          <a:r>
            <a:rPr lang="en-US" b="1" dirty="0" smtClean="0">
              <a:solidFill>
                <a:srgbClr val="FFC000"/>
              </a:solidFill>
            </a:rPr>
            <a:t>THẦN</a:t>
          </a:r>
          <a:endParaRPr lang="en-US" b="1" dirty="0">
            <a:solidFill>
              <a:srgbClr val="FFC000"/>
            </a:solidFill>
          </a:endParaRPr>
        </a:p>
      </dgm:t>
    </dgm:pt>
    <dgm:pt modelId="{5AEC8127-4DDE-4DA9-A654-4AF6D03EC760}" type="parTrans" cxnId="{55F928EC-76E1-4B2F-A83D-2675399230B7}">
      <dgm:prSet/>
      <dgm:spPr/>
      <dgm:t>
        <a:bodyPr/>
        <a:lstStyle/>
        <a:p>
          <a:endParaRPr lang="en-US"/>
        </a:p>
      </dgm:t>
    </dgm:pt>
    <dgm:pt modelId="{38520ED4-6857-4BD6-BCCF-4F1DB5D82F11}" type="sibTrans" cxnId="{55F928EC-76E1-4B2F-A83D-2675399230B7}">
      <dgm:prSet/>
      <dgm:spPr/>
      <dgm:t>
        <a:bodyPr/>
        <a:lstStyle/>
        <a:p>
          <a:endParaRPr lang="en-US"/>
        </a:p>
      </dgm:t>
    </dgm:pt>
    <dgm:pt modelId="{8C243A4D-5F59-4352-81EB-D9DC2786DDE7}" type="pres">
      <dgm:prSet presAssocID="{E8D17BF8-EB6C-4A57-964C-A8CC74ACCA7B}" presName="composite" presStyleCnt="0">
        <dgm:presLayoutVars>
          <dgm:chMax val="1"/>
          <dgm:dir/>
          <dgm:resizeHandles val="exact"/>
        </dgm:presLayoutVars>
      </dgm:prSet>
      <dgm:spPr/>
      <dgm:t>
        <a:bodyPr/>
        <a:lstStyle/>
        <a:p>
          <a:endParaRPr lang="en-US"/>
        </a:p>
      </dgm:t>
    </dgm:pt>
    <dgm:pt modelId="{6AFE0C4F-F7C9-49F7-AEE2-921B7A2A0E71}" type="pres">
      <dgm:prSet presAssocID="{E8D17BF8-EB6C-4A57-964C-A8CC74ACCA7B}" presName="radial" presStyleCnt="0">
        <dgm:presLayoutVars>
          <dgm:animLvl val="ctr"/>
        </dgm:presLayoutVars>
      </dgm:prSet>
      <dgm:spPr/>
    </dgm:pt>
    <dgm:pt modelId="{478BA07B-E0EC-431F-AD2F-1B63C0ABE140}" type="pres">
      <dgm:prSet presAssocID="{362CEFC9-FE29-4E63-9B62-FCF735D15BEF}" presName="centerShape" presStyleLbl="vennNode1" presStyleIdx="0" presStyleCnt="3"/>
      <dgm:spPr/>
      <dgm:t>
        <a:bodyPr/>
        <a:lstStyle/>
        <a:p>
          <a:endParaRPr lang="en-US"/>
        </a:p>
      </dgm:t>
    </dgm:pt>
    <dgm:pt modelId="{12B985E1-D145-43F6-8957-C9083F069FF5}" type="pres">
      <dgm:prSet presAssocID="{083131B2-FB9E-4AF3-B260-BD5891553A2A}" presName="node" presStyleLbl="vennNode1" presStyleIdx="1" presStyleCnt="3" custRadScaleRad="101767" custRadScaleInc="-50783">
        <dgm:presLayoutVars>
          <dgm:bulletEnabled val="1"/>
        </dgm:presLayoutVars>
      </dgm:prSet>
      <dgm:spPr/>
      <dgm:t>
        <a:bodyPr/>
        <a:lstStyle/>
        <a:p>
          <a:endParaRPr lang="en-US"/>
        </a:p>
      </dgm:t>
    </dgm:pt>
    <dgm:pt modelId="{39A9C5D5-6391-4AD8-BB42-B825D4855DF7}" type="pres">
      <dgm:prSet presAssocID="{06B3CE04-78AE-4B24-9D63-B6B6DB2E3878}" presName="node" presStyleLbl="vennNode1" presStyleIdx="2" presStyleCnt="3" custRadScaleRad="96522" custRadScaleInc="-49174">
        <dgm:presLayoutVars>
          <dgm:bulletEnabled val="1"/>
        </dgm:presLayoutVars>
      </dgm:prSet>
      <dgm:spPr/>
      <dgm:t>
        <a:bodyPr/>
        <a:lstStyle/>
        <a:p>
          <a:endParaRPr lang="en-US"/>
        </a:p>
      </dgm:t>
    </dgm:pt>
  </dgm:ptLst>
  <dgm:cxnLst>
    <dgm:cxn modelId="{A47DE379-4A21-4927-994A-321861BACC1B}" srcId="{E8D17BF8-EB6C-4A57-964C-A8CC74ACCA7B}" destId="{362CEFC9-FE29-4E63-9B62-FCF735D15BEF}" srcOrd="0" destOrd="0" parTransId="{5262C09F-16EC-4856-946E-551A25CEDBE3}" sibTransId="{7106AA9E-FEB8-413F-AE98-41556E5FE478}"/>
    <dgm:cxn modelId="{55360760-3F7B-4AD0-9B47-13030C2C0040}" srcId="{362CEFC9-FE29-4E63-9B62-FCF735D15BEF}" destId="{083131B2-FB9E-4AF3-B260-BD5891553A2A}" srcOrd="0" destOrd="0" parTransId="{BCE31F32-F25D-478F-A9D6-C2BF1E388154}" sibTransId="{DBF05AF7-1C96-4499-8DD4-4D0954C44683}"/>
    <dgm:cxn modelId="{CBE06E42-AC1E-4A69-A297-B458D38D0660}" type="presOf" srcId="{083131B2-FB9E-4AF3-B260-BD5891553A2A}" destId="{12B985E1-D145-43F6-8957-C9083F069FF5}" srcOrd="0" destOrd="0" presId="urn:microsoft.com/office/officeart/2005/8/layout/radial3"/>
    <dgm:cxn modelId="{D6372EF5-503D-458F-8887-0747ADE757AD}" type="presOf" srcId="{362CEFC9-FE29-4E63-9B62-FCF735D15BEF}" destId="{478BA07B-E0EC-431F-AD2F-1B63C0ABE140}" srcOrd="0" destOrd="0" presId="urn:microsoft.com/office/officeart/2005/8/layout/radial3"/>
    <dgm:cxn modelId="{CF1F7F04-8D0A-411E-8C79-7B7CE5E2818C}" type="presOf" srcId="{E8D17BF8-EB6C-4A57-964C-A8CC74ACCA7B}" destId="{8C243A4D-5F59-4352-81EB-D9DC2786DDE7}" srcOrd="0" destOrd="0" presId="urn:microsoft.com/office/officeart/2005/8/layout/radial3"/>
    <dgm:cxn modelId="{6345CA1F-8F12-433A-947A-249CFEE57DD0}" type="presOf" srcId="{06B3CE04-78AE-4B24-9D63-B6B6DB2E3878}" destId="{39A9C5D5-6391-4AD8-BB42-B825D4855DF7}" srcOrd="0" destOrd="0" presId="urn:microsoft.com/office/officeart/2005/8/layout/radial3"/>
    <dgm:cxn modelId="{55F928EC-76E1-4B2F-A83D-2675399230B7}" srcId="{362CEFC9-FE29-4E63-9B62-FCF735D15BEF}" destId="{06B3CE04-78AE-4B24-9D63-B6B6DB2E3878}" srcOrd="1" destOrd="0" parTransId="{5AEC8127-4DDE-4DA9-A654-4AF6D03EC760}" sibTransId="{38520ED4-6857-4BD6-BCCF-4F1DB5D82F11}"/>
    <dgm:cxn modelId="{47BF7242-797F-4777-8824-55CDB65DED1E}" type="presParOf" srcId="{8C243A4D-5F59-4352-81EB-D9DC2786DDE7}" destId="{6AFE0C4F-F7C9-49F7-AEE2-921B7A2A0E71}" srcOrd="0" destOrd="0" presId="urn:microsoft.com/office/officeart/2005/8/layout/radial3"/>
    <dgm:cxn modelId="{BDFF8CC8-1F8F-415E-9D98-9F2DB0998D6C}" type="presParOf" srcId="{6AFE0C4F-F7C9-49F7-AEE2-921B7A2A0E71}" destId="{478BA07B-E0EC-431F-AD2F-1B63C0ABE140}" srcOrd="0" destOrd="0" presId="urn:microsoft.com/office/officeart/2005/8/layout/radial3"/>
    <dgm:cxn modelId="{5C36BFFB-C2C9-45D0-86EA-D30398FF549B}" type="presParOf" srcId="{6AFE0C4F-F7C9-49F7-AEE2-921B7A2A0E71}" destId="{12B985E1-D145-43F6-8957-C9083F069FF5}" srcOrd="1" destOrd="0" presId="urn:microsoft.com/office/officeart/2005/8/layout/radial3"/>
    <dgm:cxn modelId="{D5495E3F-454F-465F-9F12-410060643D09}" type="presParOf" srcId="{6AFE0C4F-F7C9-49F7-AEE2-921B7A2A0E71}" destId="{39A9C5D5-6391-4AD8-BB42-B825D4855DF7}"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D17BF8-EB6C-4A57-964C-A8CC74ACCA7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2CEFC9-FE29-4E63-9B62-FCF735D15BEF}">
      <dgm:prSet phldrT="[Text]"/>
      <dgm:spPr>
        <a:solidFill>
          <a:srgbClr val="FFFF00">
            <a:alpha val="50000"/>
          </a:srgbClr>
        </a:solidFill>
      </dgm:spPr>
      <dgm:t>
        <a:bodyPr/>
        <a:lstStyle/>
        <a:p>
          <a:r>
            <a:rPr lang="en-US" b="1" dirty="0" err="1" smtClean="0">
              <a:solidFill>
                <a:srgbClr val="990033"/>
              </a:solidFill>
              <a:effectLst>
                <a:outerShdw blurRad="38100" dist="38100" dir="2700000" algn="tl">
                  <a:srgbClr val="000000">
                    <a:alpha val="43137"/>
                  </a:srgbClr>
                </a:outerShdw>
              </a:effectLst>
            </a:rPr>
            <a:t>Sử</a:t>
          </a:r>
          <a:endParaRPr lang="en-US" b="1" dirty="0" smtClean="0">
            <a:solidFill>
              <a:srgbClr val="990033"/>
            </a:solidFill>
            <a:effectLst>
              <a:outerShdw blurRad="38100" dist="38100" dir="2700000" algn="tl">
                <a:srgbClr val="000000">
                  <a:alpha val="43137"/>
                </a:srgbClr>
              </a:outerShdw>
            </a:effectLst>
          </a:endParaRPr>
        </a:p>
        <a:p>
          <a:r>
            <a:rPr lang="en-US" b="1" dirty="0" err="1" smtClean="0">
              <a:solidFill>
                <a:srgbClr val="990033"/>
              </a:solidFill>
              <a:effectLst>
                <a:outerShdw blurRad="38100" dist="38100" dir="2700000" algn="tl">
                  <a:srgbClr val="000000">
                    <a:alpha val="43137"/>
                  </a:srgbClr>
                </a:outerShdw>
              </a:effectLst>
            </a:rPr>
            <a:t>dụng</a:t>
          </a:r>
          <a:endParaRPr lang="en-US" b="1" dirty="0">
            <a:solidFill>
              <a:srgbClr val="990033"/>
            </a:solidFill>
            <a:effectLst>
              <a:outerShdw blurRad="38100" dist="38100" dir="2700000" algn="tl">
                <a:srgbClr val="000000">
                  <a:alpha val="43137"/>
                </a:srgbClr>
              </a:outerShdw>
            </a:effectLst>
          </a:endParaRPr>
        </a:p>
      </dgm:t>
    </dgm:pt>
    <dgm:pt modelId="{5262C09F-16EC-4856-946E-551A25CEDBE3}" type="parTrans" cxnId="{A47DE379-4A21-4927-994A-321861BACC1B}">
      <dgm:prSet/>
      <dgm:spPr/>
      <dgm:t>
        <a:bodyPr/>
        <a:lstStyle/>
        <a:p>
          <a:endParaRPr lang="en-US"/>
        </a:p>
      </dgm:t>
    </dgm:pt>
    <dgm:pt modelId="{7106AA9E-FEB8-413F-AE98-41556E5FE478}" type="sibTrans" cxnId="{A47DE379-4A21-4927-994A-321861BACC1B}">
      <dgm:prSet/>
      <dgm:spPr/>
      <dgm:t>
        <a:bodyPr/>
        <a:lstStyle/>
        <a:p>
          <a:endParaRPr lang="en-US"/>
        </a:p>
      </dgm:t>
    </dgm:pt>
    <dgm:pt modelId="{083131B2-FB9E-4AF3-B260-BD5891553A2A}">
      <dgm:prSet phldrT="[Text]"/>
      <dgm:spPr>
        <a:solidFill>
          <a:srgbClr val="92D050">
            <a:alpha val="50000"/>
          </a:srgbClr>
        </a:solidFill>
      </dgm:spPr>
      <dgm:t>
        <a:bodyPr/>
        <a:lstStyle/>
        <a:p>
          <a:r>
            <a:rPr lang="en-US" b="1" dirty="0" err="1" smtClean="0">
              <a:solidFill>
                <a:srgbClr val="0033CC"/>
              </a:solidFill>
            </a:rPr>
            <a:t>Phân</a:t>
          </a:r>
          <a:endParaRPr lang="en-US" b="1" dirty="0" smtClean="0">
            <a:solidFill>
              <a:srgbClr val="0033CC"/>
            </a:solidFill>
          </a:endParaRPr>
        </a:p>
        <a:p>
          <a:r>
            <a:rPr lang="en-US" b="1" dirty="0" err="1" smtClean="0">
              <a:solidFill>
                <a:srgbClr val="0033CC"/>
              </a:solidFill>
            </a:rPr>
            <a:t>công</a:t>
          </a:r>
          <a:endParaRPr lang="en-US" b="1" dirty="0">
            <a:solidFill>
              <a:srgbClr val="0033CC"/>
            </a:solidFill>
          </a:endParaRPr>
        </a:p>
      </dgm:t>
    </dgm:pt>
    <dgm:pt modelId="{BCE31F32-F25D-478F-A9D6-C2BF1E388154}" type="parTrans" cxnId="{55360760-3F7B-4AD0-9B47-13030C2C0040}">
      <dgm:prSet/>
      <dgm:spPr/>
      <dgm:t>
        <a:bodyPr/>
        <a:lstStyle/>
        <a:p>
          <a:endParaRPr lang="en-US"/>
        </a:p>
      </dgm:t>
    </dgm:pt>
    <dgm:pt modelId="{DBF05AF7-1C96-4499-8DD4-4D0954C44683}" type="sibTrans" cxnId="{55360760-3F7B-4AD0-9B47-13030C2C0040}">
      <dgm:prSet/>
      <dgm:spPr/>
      <dgm:t>
        <a:bodyPr/>
        <a:lstStyle/>
        <a:p>
          <a:endParaRPr lang="en-US"/>
        </a:p>
      </dgm:t>
    </dgm:pt>
    <dgm:pt modelId="{06B3CE04-78AE-4B24-9D63-B6B6DB2E3878}">
      <dgm:prSet phldrT="[Text]"/>
      <dgm:spPr>
        <a:solidFill>
          <a:srgbClr val="92D050">
            <a:alpha val="50000"/>
          </a:srgbClr>
        </a:solidFill>
      </dgm:spPr>
      <dgm:t>
        <a:bodyPr/>
        <a:lstStyle/>
        <a:p>
          <a:r>
            <a:rPr lang="en-US" b="1" dirty="0" err="1" smtClean="0">
              <a:solidFill>
                <a:srgbClr val="0033CC"/>
              </a:solidFill>
            </a:rPr>
            <a:t>Kiểm</a:t>
          </a:r>
          <a:endParaRPr lang="en-US" b="1" dirty="0" smtClean="0">
            <a:solidFill>
              <a:srgbClr val="0033CC"/>
            </a:solidFill>
          </a:endParaRPr>
        </a:p>
        <a:p>
          <a:r>
            <a:rPr lang="en-US" b="1" dirty="0" err="1" smtClean="0">
              <a:solidFill>
                <a:srgbClr val="0033CC"/>
              </a:solidFill>
            </a:rPr>
            <a:t>tra</a:t>
          </a:r>
          <a:endParaRPr lang="en-US" b="1" dirty="0">
            <a:solidFill>
              <a:srgbClr val="0033CC"/>
            </a:solidFill>
          </a:endParaRPr>
        </a:p>
      </dgm:t>
    </dgm:pt>
    <dgm:pt modelId="{5AEC8127-4DDE-4DA9-A654-4AF6D03EC760}" type="parTrans" cxnId="{55F928EC-76E1-4B2F-A83D-2675399230B7}">
      <dgm:prSet/>
      <dgm:spPr/>
      <dgm:t>
        <a:bodyPr/>
        <a:lstStyle/>
        <a:p>
          <a:endParaRPr lang="en-US"/>
        </a:p>
      </dgm:t>
    </dgm:pt>
    <dgm:pt modelId="{38520ED4-6857-4BD6-BCCF-4F1DB5D82F11}" type="sibTrans" cxnId="{55F928EC-76E1-4B2F-A83D-2675399230B7}">
      <dgm:prSet/>
      <dgm:spPr/>
      <dgm:t>
        <a:bodyPr/>
        <a:lstStyle/>
        <a:p>
          <a:endParaRPr lang="en-US"/>
        </a:p>
      </dgm:t>
    </dgm:pt>
    <dgm:pt modelId="{8C243A4D-5F59-4352-81EB-D9DC2786DDE7}" type="pres">
      <dgm:prSet presAssocID="{E8D17BF8-EB6C-4A57-964C-A8CC74ACCA7B}" presName="composite" presStyleCnt="0">
        <dgm:presLayoutVars>
          <dgm:chMax val="1"/>
          <dgm:dir/>
          <dgm:resizeHandles val="exact"/>
        </dgm:presLayoutVars>
      </dgm:prSet>
      <dgm:spPr/>
      <dgm:t>
        <a:bodyPr/>
        <a:lstStyle/>
        <a:p>
          <a:endParaRPr lang="en-US"/>
        </a:p>
      </dgm:t>
    </dgm:pt>
    <dgm:pt modelId="{6AFE0C4F-F7C9-49F7-AEE2-921B7A2A0E71}" type="pres">
      <dgm:prSet presAssocID="{E8D17BF8-EB6C-4A57-964C-A8CC74ACCA7B}" presName="radial" presStyleCnt="0">
        <dgm:presLayoutVars>
          <dgm:animLvl val="ctr"/>
        </dgm:presLayoutVars>
      </dgm:prSet>
      <dgm:spPr/>
    </dgm:pt>
    <dgm:pt modelId="{478BA07B-E0EC-431F-AD2F-1B63C0ABE140}" type="pres">
      <dgm:prSet presAssocID="{362CEFC9-FE29-4E63-9B62-FCF735D15BEF}" presName="centerShape" presStyleLbl="vennNode1" presStyleIdx="0" presStyleCnt="3" custScaleY="126030"/>
      <dgm:spPr/>
      <dgm:t>
        <a:bodyPr/>
        <a:lstStyle/>
        <a:p>
          <a:endParaRPr lang="en-US"/>
        </a:p>
      </dgm:t>
    </dgm:pt>
    <dgm:pt modelId="{12B985E1-D145-43F6-8957-C9083F069FF5}" type="pres">
      <dgm:prSet presAssocID="{083131B2-FB9E-4AF3-B260-BD5891553A2A}" presName="node" presStyleLbl="vennNode1" presStyleIdx="1" presStyleCnt="3" custScaleX="151636" custRadScaleRad="111057" custRadScaleInc="-51306">
        <dgm:presLayoutVars>
          <dgm:bulletEnabled val="1"/>
        </dgm:presLayoutVars>
      </dgm:prSet>
      <dgm:spPr/>
      <dgm:t>
        <a:bodyPr/>
        <a:lstStyle/>
        <a:p>
          <a:endParaRPr lang="en-US"/>
        </a:p>
      </dgm:t>
    </dgm:pt>
    <dgm:pt modelId="{39A9C5D5-6391-4AD8-BB42-B825D4855DF7}" type="pres">
      <dgm:prSet presAssocID="{06B3CE04-78AE-4B24-9D63-B6B6DB2E3878}" presName="node" presStyleLbl="vennNode1" presStyleIdx="2" presStyleCnt="3" custScaleX="157291" custRadScaleRad="106531" custRadScaleInc="-49558">
        <dgm:presLayoutVars>
          <dgm:bulletEnabled val="1"/>
        </dgm:presLayoutVars>
      </dgm:prSet>
      <dgm:spPr/>
      <dgm:t>
        <a:bodyPr/>
        <a:lstStyle/>
        <a:p>
          <a:endParaRPr lang="en-US"/>
        </a:p>
      </dgm:t>
    </dgm:pt>
  </dgm:ptLst>
  <dgm:cxnLst>
    <dgm:cxn modelId="{03431385-B864-4765-847B-4D402F58EE01}" type="presOf" srcId="{083131B2-FB9E-4AF3-B260-BD5891553A2A}" destId="{12B985E1-D145-43F6-8957-C9083F069FF5}" srcOrd="0" destOrd="0" presId="urn:microsoft.com/office/officeart/2005/8/layout/radial3"/>
    <dgm:cxn modelId="{55360760-3F7B-4AD0-9B47-13030C2C0040}" srcId="{362CEFC9-FE29-4E63-9B62-FCF735D15BEF}" destId="{083131B2-FB9E-4AF3-B260-BD5891553A2A}" srcOrd="0" destOrd="0" parTransId="{BCE31F32-F25D-478F-A9D6-C2BF1E388154}" sibTransId="{DBF05AF7-1C96-4499-8DD4-4D0954C44683}"/>
    <dgm:cxn modelId="{FA6FA139-7906-48EF-9556-EF2E64A7D18C}" type="presOf" srcId="{06B3CE04-78AE-4B24-9D63-B6B6DB2E3878}" destId="{39A9C5D5-6391-4AD8-BB42-B825D4855DF7}" srcOrd="0" destOrd="0" presId="urn:microsoft.com/office/officeart/2005/8/layout/radial3"/>
    <dgm:cxn modelId="{A1C421EA-C9D1-4F39-AE48-A6FCD764CA42}" type="presOf" srcId="{362CEFC9-FE29-4E63-9B62-FCF735D15BEF}" destId="{478BA07B-E0EC-431F-AD2F-1B63C0ABE140}" srcOrd="0" destOrd="0" presId="urn:microsoft.com/office/officeart/2005/8/layout/radial3"/>
    <dgm:cxn modelId="{55F928EC-76E1-4B2F-A83D-2675399230B7}" srcId="{362CEFC9-FE29-4E63-9B62-FCF735D15BEF}" destId="{06B3CE04-78AE-4B24-9D63-B6B6DB2E3878}" srcOrd="1" destOrd="0" parTransId="{5AEC8127-4DDE-4DA9-A654-4AF6D03EC760}" sibTransId="{38520ED4-6857-4BD6-BCCF-4F1DB5D82F11}"/>
    <dgm:cxn modelId="{A47DE379-4A21-4927-994A-321861BACC1B}" srcId="{E8D17BF8-EB6C-4A57-964C-A8CC74ACCA7B}" destId="{362CEFC9-FE29-4E63-9B62-FCF735D15BEF}" srcOrd="0" destOrd="0" parTransId="{5262C09F-16EC-4856-946E-551A25CEDBE3}" sibTransId="{7106AA9E-FEB8-413F-AE98-41556E5FE478}"/>
    <dgm:cxn modelId="{19ED7A9D-51A7-4374-909A-8249CA6C46E7}" type="presOf" srcId="{E8D17BF8-EB6C-4A57-964C-A8CC74ACCA7B}" destId="{8C243A4D-5F59-4352-81EB-D9DC2786DDE7}" srcOrd="0" destOrd="0" presId="urn:microsoft.com/office/officeart/2005/8/layout/radial3"/>
    <dgm:cxn modelId="{C16DD392-8D49-4C3C-A4D9-BCB8718CACC1}" type="presParOf" srcId="{8C243A4D-5F59-4352-81EB-D9DC2786DDE7}" destId="{6AFE0C4F-F7C9-49F7-AEE2-921B7A2A0E71}" srcOrd="0" destOrd="0" presId="urn:microsoft.com/office/officeart/2005/8/layout/radial3"/>
    <dgm:cxn modelId="{8F26DC9D-01D6-4F83-B25D-B08A68F68D6F}" type="presParOf" srcId="{6AFE0C4F-F7C9-49F7-AEE2-921B7A2A0E71}" destId="{478BA07B-E0EC-431F-AD2F-1B63C0ABE140}" srcOrd="0" destOrd="0" presId="urn:microsoft.com/office/officeart/2005/8/layout/radial3"/>
    <dgm:cxn modelId="{BFBCD69E-DDBF-4784-8CC8-9F067CE76214}" type="presParOf" srcId="{6AFE0C4F-F7C9-49F7-AEE2-921B7A2A0E71}" destId="{12B985E1-D145-43F6-8957-C9083F069FF5}" srcOrd="1" destOrd="0" presId="urn:microsoft.com/office/officeart/2005/8/layout/radial3"/>
    <dgm:cxn modelId="{215C05DD-54EE-4298-96AB-C226F44B298C}" type="presParOf" srcId="{6AFE0C4F-F7C9-49F7-AEE2-921B7A2A0E71}" destId="{39A9C5D5-6391-4AD8-BB42-B825D4855DF7}"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4A7433-B77C-4B66-B65B-8FF2E5AC1FB4}" type="doc">
      <dgm:prSet loTypeId="urn:microsoft.com/office/officeart/2005/8/layout/chevron1" loCatId="process" qsTypeId="urn:microsoft.com/office/officeart/2005/8/quickstyle/simple1" qsCatId="simple" csTypeId="urn:microsoft.com/office/officeart/2005/8/colors/accent1_2" csCatId="accent1" phldr="1"/>
      <dgm:spPr/>
    </dgm:pt>
    <dgm:pt modelId="{F51EB23F-16E6-4F27-A297-EA1440920980}">
      <dgm:prSet phldrT="[Text]"/>
      <dgm:spPr/>
      <dgm:t>
        <a:bodyPr/>
        <a:lstStyle/>
        <a:p>
          <a:r>
            <a:rPr lang="en-US" b="1" dirty="0" smtClean="0">
              <a:solidFill>
                <a:schemeClr val="bg1"/>
              </a:solidFill>
              <a:effectLst>
                <a:outerShdw blurRad="38100" dist="38100" dir="2700000" algn="tl">
                  <a:srgbClr val="000000">
                    <a:alpha val="43137"/>
                  </a:srgbClr>
                </a:outerShdw>
              </a:effectLst>
            </a:rPr>
            <a:t>CHƯƠNG TRÌNH</a:t>
          </a:r>
          <a:endParaRPr lang="en-US" b="1" dirty="0">
            <a:solidFill>
              <a:schemeClr val="bg1"/>
            </a:solidFill>
            <a:effectLst>
              <a:outerShdw blurRad="38100" dist="38100" dir="2700000" algn="tl">
                <a:srgbClr val="000000">
                  <a:alpha val="43137"/>
                </a:srgbClr>
              </a:outerShdw>
            </a:effectLst>
          </a:endParaRPr>
        </a:p>
      </dgm:t>
    </dgm:pt>
    <dgm:pt modelId="{8E1375A6-B64B-4F80-9628-382A54E88F36}" type="parTrans" cxnId="{6CCBCB40-25AB-4783-AA4A-2FEBD4E107E6}">
      <dgm:prSet/>
      <dgm:spPr/>
      <dgm:t>
        <a:bodyPr/>
        <a:lstStyle/>
        <a:p>
          <a:endParaRPr lang="en-US">
            <a:solidFill>
              <a:schemeClr val="bg1"/>
            </a:solidFill>
          </a:endParaRPr>
        </a:p>
      </dgm:t>
    </dgm:pt>
    <dgm:pt modelId="{3FFDD883-BEEE-4119-BC0B-01921C23393E}" type="sibTrans" cxnId="{6CCBCB40-25AB-4783-AA4A-2FEBD4E107E6}">
      <dgm:prSet/>
      <dgm:spPr/>
      <dgm:t>
        <a:bodyPr/>
        <a:lstStyle/>
        <a:p>
          <a:endParaRPr lang="en-US">
            <a:solidFill>
              <a:schemeClr val="bg1"/>
            </a:solidFill>
          </a:endParaRPr>
        </a:p>
      </dgm:t>
    </dgm:pt>
    <dgm:pt modelId="{D6E729D8-D47E-4155-B51F-6A57DAA2521D}">
      <dgm:prSet phldrT="[Text]"/>
      <dgm:spPr/>
      <dgm:t>
        <a:bodyPr/>
        <a:lstStyle/>
        <a:p>
          <a:r>
            <a:rPr lang="en-US" b="1" dirty="0" smtClean="0">
              <a:solidFill>
                <a:schemeClr val="bg1"/>
              </a:solidFill>
              <a:effectLst>
                <a:outerShdw blurRad="38100" dist="38100" dir="2700000" algn="tl">
                  <a:srgbClr val="000000">
                    <a:alpha val="43137"/>
                  </a:srgbClr>
                </a:outerShdw>
              </a:effectLst>
            </a:rPr>
            <a:t>TỔ CHỨC THỰC HIỆN</a:t>
          </a:r>
          <a:endParaRPr lang="en-US" b="1" dirty="0">
            <a:solidFill>
              <a:schemeClr val="bg1"/>
            </a:solidFill>
            <a:effectLst>
              <a:outerShdw blurRad="38100" dist="38100" dir="2700000" algn="tl">
                <a:srgbClr val="000000">
                  <a:alpha val="43137"/>
                </a:srgbClr>
              </a:outerShdw>
            </a:effectLst>
          </a:endParaRPr>
        </a:p>
      </dgm:t>
    </dgm:pt>
    <dgm:pt modelId="{19DCC23A-E3FD-4C3B-B555-01FF55AA1742}" type="parTrans" cxnId="{29E5FD01-3286-4E5A-9C08-9F30BFCA0B04}">
      <dgm:prSet/>
      <dgm:spPr/>
      <dgm:t>
        <a:bodyPr/>
        <a:lstStyle/>
        <a:p>
          <a:endParaRPr lang="en-US">
            <a:solidFill>
              <a:schemeClr val="bg1"/>
            </a:solidFill>
          </a:endParaRPr>
        </a:p>
      </dgm:t>
    </dgm:pt>
    <dgm:pt modelId="{E8F88D24-B94B-4F50-A10C-11E5EFF9181C}" type="sibTrans" cxnId="{29E5FD01-3286-4E5A-9C08-9F30BFCA0B04}">
      <dgm:prSet/>
      <dgm:spPr/>
      <dgm:t>
        <a:bodyPr/>
        <a:lstStyle/>
        <a:p>
          <a:endParaRPr lang="en-US">
            <a:solidFill>
              <a:schemeClr val="bg1"/>
            </a:solidFill>
          </a:endParaRPr>
        </a:p>
      </dgm:t>
    </dgm:pt>
    <dgm:pt modelId="{420FBFF5-056A-4023-AB68-CFFFBCA0227F}">
      <dgm:prSet phldrT="[Text]"/>
      <dgm:spPr/>
      <dgm:t>
        <a:bodyPr/>
        <a:lstStyle/>
        <a:p>
          <a:r>
            <a:rPr lang="en-US" b="1" dirty="0" smtClean="0">
              <a:solidFill>
                <a:schemeClr val="bg1"/>
              </a:solidFill>
              <a:effectLst>
                <a:outerShdw blurRad="38100" dist="38100" dir="2700000" algn="tl">
                  <a:srgbClr val="000000">
                    <a:alpha val="43137"/>
                  </a:srgbClr>
                </a:outerShdw>
              </a:effectLst>
            </a:rPr>
            <a:t>ĐÁNH GIÁ KÊT QUẢ</a:t>
          </a:r>
          <a:endParaRPr lang="en-US" b="1" dirty="0">
            <a:solidFill>
              <a:schemeClr val="bg1"/>
            </a:solidFill>
            <a:effectLst>
              <a:outerShdw blurRad="38100" dist="38100" dir="2700000" algn="tl">
                <a:srgbClr val="000000">
                  <a:alpha val="43137"/>
                </a:srgbClr>
              </a:outerShdw>
            </a:effectLst>
          </a:endParaRPr>
        </a:p>
      </dgm:t>
    </dgm:pt>
    <dgm:pt modelId="{AE7F4481-0EF8-44A6-8321-7EE1D3CF6C88}" type="parTrans" cxnId="{4211B236-39AB-454F-BC53-4E807F156A4F}">
      <dgm:prSet/>
      <dgm:spPr/>
      <dgm:t>
        <a:bodyPr/>
        <a:lstStyle/>
        <a:p>
          <a:endParaRPr lang="en-US">
            <a:solidFill>
              <a:schemeClr val="bg1"/>
            </a:solidFill>
          </a:endParaRPr>
        </a:p>
      </dgm:t>
    </dgm:pt>
    <dgm:pt modelId="{50FE7B67-C323-4F11-9634-549337C45A56}" type="sibTrans" cxnId="{4211B236-39AB-454F-BC53-4E807F156A4F}">
      <dgm:prSet/>
      <dgm:spPr/>
      <dgm:t>
        <a:bodyPr/>
        <a:lstStyle/>
        <a:p>
          <a:endParaRPr lang="en-US">
            <a:solidFill>
              <a:schemeClr val="bg1"/>
            </a:solidFill>
          </a:endParaRPr>
        </a:p>
      </dgm:t>
    </dgm:pt>
    <dgm:pt modelId="{65B35F02-FF1A-428E-B9EF-6E324580C507}" type="pres">
      <dgm:prSet presAssocID="{CE4A7433-B77C-4B66-B65B-8FF2E5AC1FB4}" presName="Name0" presStyleCnt="0">
        <dgm:presLayoutVars>
          <dgm:dir/>
          <dgm:animLvl val="lvl"/>
          <dgm:resizeHandles val="exact"/>
        </dgm:presLayoutVars>
      </dgm:prSet>
      <dgm:spPr/>
    </dgm:pt>
    <dgm:pt modelId="{2FB64132-7C9D-4160-97F7-5289931710FE}" type="pres">
      <dgm:prSet presAssocID="{F51EB23F-16E6-4F27-A297-EA1440920980}" presName="parTxOnly" presStyleLbl="node1" presStyleIdx="0" presStyleCnt="3">
        <dgm:presLayoutVars>
          <dgm:chMax val="0"/>
          <dgm:chPref val="0"/>
          <dgm:bulletEnabled val="1"/>
        </dgm:presLayoutVars>
      </dgm:prSet>
      <dgm:spPr/>
      <dgm:t>
        <a:bodyPr/>
        <a:lstStyle/>
        <a:p>
          <a:endParaRPr lang="en-US"/>
        </a:p>
      </dgm:t>
    </dgm:pt>
    <dgm:pt modelId="{4FD80E87-E059-4E06-9B8F-451E61DF461E}" type="pres">
      <dgm:prSet presAssocID="{3FFDD883-BEEE-4119-BC0B-01921C23393E}" presName="parTxOnlySpace" presStyleCnt="0"/>
      <dgm:spPr/>
    </dgm:pt>
    <dgm:pt modelId="{B209E916-15F2-44BA-9818-2525BEC96CDE}" type="pres">
      <dgm:prSet presAssocID="{D6E729D8-D47E-4155-B51F-6A57DAA2521D}" presName="parTxOnly" presStyleLbl="node1" presStyleIdx="1" presStyleCnt="3">
        <dgm:presLayoutVars>
          <dgm:chMax val="0"/>
          <dgm:chPref val="0"/>
          <dgm:bulletEnabled val="1"/>
        </dgm:presLayoutVars>
      </dgm:prSet>
      <dgm:spPr/>
      <dgm:t>
        <a:bodyPr/>
        <a:lstStyle/>
        <a:p>
          <a:endParaRPr lang="en-US"/>
        </a:p>
      </dgm:t>
    </dgm:pt>
    <dgm:pt modelId="{073D9D93-474D-4151-9352-CE6902AA9798}" type="pres">
      <dgm:prSet presAssocID="{E8F88D24-B94B-4F50-A10C-11E5EFF9181C}" presName="parTxOnlySpace" presStyleCnt="0"/>
      <dgm:spPr/>
    </dgm:pt>
    <dgm:pt modelId="{12615F03-E23E-4EF7-B8C9-E5C23C4DFAC9}" type="pres">
      <dgm:prSet presAssocID="{420FBFF5-056A-4023-AB68-CFFFBCA0227F}" presName="parTxOnly" presStyleLbl="node1" presStyleIdx="2" presStyleCnt="3">
        <dgm:presLayoutVars>
          <dgm:chMax val="0"/>
          <dgm:chPref val="0"/>
          <dgm:bulletEnabled val="1"/>
        </dgm:presLayoutVars>
      </dgm:prSet>
      <dgm:spPr/>
      <dgm:t>
        <a:bodyPr/>
        <a:lstStyle/>
        <a:p>
          <a:endParaRPr lang="en-US"/>
        </a:p>
      </dgm:t>
    </dgm:pt>
  </dgm:ptLst>
  <dgm:cxnLst>
    <dgm:cxn modelId="{29E5FD01-3286-4E5A-9C08-9F30BFCA0B04}" srcId="{CE4A7433-B77C-4B66-B65B-8FF2E5AC1FB4}" destId="{D6E729D8-D47E-4155-B51F-6A57DAA2521D}" srcOrd="1" destOrd="0" parTransId="{19DCC23A-E3FD-4C3B-B555-01FF55AA1742}" sibTransId="{E8F88D24-B94B-4F50-A10C-11E5EFF9181C}"/>
    <dgm:cxn modelId="{BD4E50B7-F5CE-4C68-AE05-CAB5C9915A9E}" type="presOf" srcId="{D6E729D8-D47E-4155-B51F-6A57DAA2521D}" destId="{B209E916-15F2-44BA-9818-2525BEC96CDE}" srcOrd="0" destOrd="0" presId="urn:microsoft.com/office/officeart/2005/8/layout/chevron1"/>
    <dgm:cxn modelId="{4211B236-39AB-454F-BC53-4E807F156A4F}" srcId="{CE4A7433-B77C-4B66-B65B-8FF2E5AC1FB4}" destId="{420FBFF5-056A-4023-AB68-CFFFBCA0227F}" srcOrd="2" destOrd="0" parTransId="{AE7F4481-0EF8-44A6-8321-7EE1D3CF6C88}" sibTransId="{50FE7B67-C323-4F11-9634-549337C45A56}"/>
    <dgm:cxn modelId="{E4EE5C53-24ED-477D-95A9-EB6DBF5252CB}" type="presOf" srcId="{420FBFF5-056A-4023-AB68-CFFFBCA0227F}" destId="{12615F03-E23E-4EF7-B8C9-E5C23C4DFAC9}" srcOrd="0" destOrd="0" presId="urn:microsoft.com/office/officeart/2005/8/layout/chevron1"/>
    <dgm:cxn modelId="{7F158E98-4164-4D2A-A693-74DA202EE867}" type="presOf" srcId="{F51EB23F-16E6-4F27-A297-EA1440920980}" destId="{2FB64132-7C9D-4160-97F7-5289931710FE}" srcOrd="0" destOrd="0" presId="urn:microsoft.com/office/officeart/2005/8/layout/chevron1"/>
    <dgm:cxn modelId="{C7758994-212E-40AA-87F0-F2F0BA94CB93}" type="presOf" srcId="{CE4A7433-B77C-4B66-B65B-8FF2E5AC1FB4}" destId="{65B35F02-FF1A-428E-B9EF-6E324580C507}" srcOrd="0" destOrd="0" presId="urn:microsoft.com/office/officeart/2005/8/layout/chevron1"/>
    <dgm:cxn modelId="{6CCBCB40-25AB-4783-AA4A-2FEBD4E107E6}" srcId="{CE4A7433-B77C-4B66-B65B-8FF2E5AC1FB4}" destId="{F51EB23F-16E6-4F27-A297-EA1440920980}" srcOrd="0" destOrd="0" parTransId="{8E1375A6-B64B-4F80-9628-382A54E88F36}" sibTransId="{3FFDD883-BEEE-4119-BC0B-01921C23393E}"/>
    <dgm:cxn modelId="{B4BCAE31-4611-4079-B5C7-4A0637541BB8}" type="presParOf" srcId="{65B35F02-FF1A-428E-B9EF-6E324580C507}" destId="{2FB64132-7C9D-4160-97F7-5289931710FE}" srcOrd="0" destOrd="0" presId="urn:microsoft.com/office/officeart/2005/8/layout/chevron1"/>
    <dgm:cxn modelId="{0C1C006B-4008-4773-AC21-C7188B62C522}" type="presParOf" srcId="{65B35F02-FF1A-428E-B9EF-6E324580C507}" destId="{4FD80E87-E059-4E06-9B8F-451E61DF461E}" srcOrd="1" destOrd="0" presId="urn:microsoft.com/office/officeart/2005/8/layout/chevron1"/>
    <dgm:cxn modelId="{7FEA03BE-3ED6-45C4-BB19-246C61167C6A}" type="presParOf" srcId="{65B35F02-FF1A-428E-B9EF-6E324580C507}" destId="{B209E916-15F2-44BA-9818-2525BEC96CDE}" srcOrd="2" destOrd="0" presId="urn:microsoft.com/office/officeart/2005/8/layout/chevron1"/>
    <dgm:cxn modelId="{525FBB1F-D928-41B6-8BDF-1D023DA89AF9}" type="presParOf" srcId="{65B35F02-FF1A-428E-B9EF-6E324580C507}" destId="{073D9D93-474D-4151-9352-CE6902AA9798}" srcOrd="3" destOrd="0" presId="urn:microsoft.com/office/officeart/2005/8/layout/chevron1"/>
    <dgm:cxn modelId="{B9523F16-C64B-4CC3-A2A6-8C760D1CC875}" type="presParOf" srcId="{65B35F02-FF1A-428E-B9EF-6E324580C507}" destId="{12615F03-E23E-4EF7-B8C9-E5C23C4DFAC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3F8EB5-BB85-4FE5-84E7-388F57789FB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C4FF970-784C-48E6-8E2F-F67381063968}">
      <dgm:prSet phldrT="[Text]" custT="1"/>
      <dgm:spPr>
        <a:scene3d>
          <a:camera prst="orthographicFront"/>
          <a:lightRig rig="threePt" dir="t"/>
        </a:scene3d>
        <a:sp3d/>
      </dgm:spPr>
      <dgm:t>
        <a:bodyPr/>
        <a:lstStyle/>
        <a:p>
          <a:r>
            <a:rPr lang="en-US" sz="2200" b="1" dirty="0" smtClean="0">
              <a:solidFill>
                <a:schemeClr val="bg1"/>
              </a:solidFill>
              <a:effectLst>
                <a:outerShdw blurRad="38100" dist="38100" dir="2700000" algn="tl">
                  <a:srgbClr val="000000">
                    <a:alpha val="43137"/>
                  </a:srgbClr>
                </a:outerShdw>
              </a:effectLst>
            </a:rPr>
            <a:t>PHÂN TÍCH TÌNH HÌNH</a:t>
          </a:r>
          <a:endParaRPr lang="en-US" sz="2200" b="1" dirty="0">
            <a:solidFill>
              <a:schemeClr val="bg1"/>
            </a:solidFill>
            <a:effectLst>
              <a:outerShdw blurRad="38100" dist="38100" dir="2700000" algn="tl">
                <a:srgbClr val="000000">
                  <a:alpha val="43137"/>
                </a:srgbClr>
              </a:outerShdw>
            </a:effectLst>
          </a:endParaRPr>
        </a:p>
      </dgm:t>
    </dgm:pt>
    <dgm:pt modelId="{3D0852BA-49A7-4CB2-A81E-9B117E7495FD}" type="parTrans" cxnId="{4AE1EE40-EE1A-4937-8819-4C199F1BC9DF}">
      <dgm:prSet/>
      <dgm:spPr/>
      <dgm:t>
        <a:bodyPr/>
        <a:lstStyle/>
        <a:p>
          <a:endParaRPr lang="en-US" sz="2200">
            <a:solidFill>
              <a:schemeClr val="bg1"/>
            </a:solidFill>
          </a:endParaRPr>
        </a:p>
      </dgm:t>
    </dgm:pt>
    <dgm:pt modelId="{FA52748B-7951-4796-9130-4FBD1A74D21B}" type="sibTrans" cxnId="{4AE1EE40-EE1A-4937-8819-4C199F1BC9DF}">
      <dgm:prSet/>
      <dgm:spPr>
        <a:ln>
          <a:solidFill>
            <a:srgbClr val="002060"/>
          </a:solidFill>
        </a:ln>
        <a:scene3d>
          <a:camera prst="orthographicFront"/>
          <a:lightRig rig="threePt" dir="t"/>
        </a:scene3d>
        <a:sp3d/>
      </dgm:spPr>
      <dgm:t>
        <a:bodyPr/>
        <a:lstStyle/>
        <a:p>
          <a:endParaRPr lang="en-US" sz="2200">
            <a:solidFill>
              <a:schemeClr val="bg1"/>
            </a:solidFill>
          </a:endParaRPr>
        </a:p>
      </dgm:t>
    </dgm:pt>
    <dgm:pt modelId="{9F70E933-619E-4F8F-8ABC-55F257CE2264}">
      <dgm:prSet phldrT="[Text]" custT="1"/>
      <dgm:spPr>
        <a:scene3d>
          <a:camera prst="orthographicFront"/>
          <a:lightRig rig="threePt" dir="t"/>
        </a:scene3d>
        <a:sp3d/>
      </dgm:spPr>
      <dgm:t>
        <a:bodyPr/>
        <a:lstStyle/>
        <a:p>
          <a:r>
            <a:rPr lang="en-US" sz="2200" b="1" dirty="0" smtClean="0">
              <a:solidFill>
                <a:schemeClr val="bg1"/>
              </a:solidFill>
              <a:effectLst>
                <a:outerShdw blurRad="38100" dist="38100" dir="2700000" algn="tl">
                  <a:srgbClr val="000000">
                    <a:alpha val="43137"/>
                  </a:srgbClr>
                </a:outerShdw>
              </a:effectLst>
            </a:rPr>
            <a:t>XÁC ĐỊNH</a:t>
          </a:r>
        </a:p>
        <a:p>
          <a:r>
            <a:rPr lang="en-US" sz="2200" b="1" dirty="0" smtClean="0">
              <a:solidFill>
                <a:schemeClr val="bg1"/>
              </a:solidFill>
              <a:effectLst>
                <a:outerShdw blurRad="38100" dist="38100" dir="2700000" algn="tl">
                  <a:srgbClr val="000000">
                    <a:alpha val="43137"/>
                  </a:srgbClr>
                </a:outerShdw>
              </a:effectLst>
            </a:rPr>
            <a:t>MỤC TIÊU</a:t>
          </a:r>
          <a:endParaRPr lang="en-US" sz="2200" b="1" dirty="0">
            <a:solidFill>
              <a:schemeClr val="bg1"/>
            </a:solidFill>
            <a:effectLst>
              <a:outerShdw blurRad="38100" dist="38100" dir="2700000" algn="tl">
                <a:srgbClr val="000000">
                  <a:alpha val="43137"/>
                </a:srgbClr>
              </a:outerShdw>
            </a:effectLst>
          </a:endParaRPr>
        </a:p>
      </dgm:t>
    </dgm:pt>
    <dgm:pt modelId="{40AC7C39-FE9A-46A9-A40A-0D2661245C58}" type="parTrans" cxnId="{2A9AF4CD-4D4B-46B0-A1AF-9F2949C5FD78}">
      <dgm:prSet/>
      <dgm:spPr/>
      <dgm:t>
        <a:bodyPr/>
        <a:lstStyle/>
        <a:p>
          <a:endParaRPr lang="en-US" sz="2200">
            <a:solidFill>
              <a:schemeClr val="bg1"/>
            </a:solidFill>
          </a:endParaRPr>
        </a:p>
      </dgm:t>
    </dgm:pt>
    <dgm:pt modelId="{B85617B8-221C-4620-93E7-1AF4F6B519D8}" type="sibTrans" cxnId="{2A9AF4CD-4D4B-46B0-A1AF-9F2949C5FD78}">
      <dgm:prSet>
        <dgm:style>
          <a:lnRef idx="1">
            <a:schemeClr val="accent4"/>
          </a:lnRef>
          <a:fillRef idx="0">
            <a:schemeClr val="accent4"/>
          </a:fillRef>
          <a:effectRef idx="0">
            <a:schemeClr val="accent4"/>
          </a:effectRef>
          <a:fontRef idx="minor">
            <a:schemeClr val="tx1"/>
          </a:fontRef>
        </dgm:style>
      </dgm:prSet>
      <dgm:spPr>
        <a:ln/>
        <a:scene3d>
          <a:camera prst="orthographicFront"/>
          <a:lightRig rig="threePt" dir="t"/>
        </a:scene3d>
        <a:sp3d/>
      </dgm:spPr>
      <dgm:t>
        <a:bodyPr/>
        <a:lstStyle/>
        <a:p>
          <a:endParaRPr lang="en-US" sz="2200">
            <a:solidFill>
              <a:schemeClr val="bg1"/>
            </a:solidFill>
          </a:endParaRPr>
        </a:p>
      </dgm:t>
    </dgm:pt>
    <dgm:pt modelId="{46BD4022-77E2-404A-9A31-7129DAA610E0}">
      <dgm:prSet phldrT="[Text]" custT="1"/>
      <dgm:spPr>
        <a:scene3d>
          <a:camera prst="orthographicFront"/>
          <a:lightRig rig="threePt" dir="t"/>
        </a:scene3d>
        <a:sp3d/>
      </dgm:spPr>
      <dgm:t>
        <a:bodyPr/>
        <a:lstStyle/>
        <a:p>
          <a:r>
            <a:rPr lang="en-US" sz="2200" b="1" dirty="0" smtClean="0">
              <a:solidFill>
                <a:schemeClr val="bg1"/>
              </a:solidFill>
              <a:effectLst>
                <a:outerShdw blurRad="38100" dist="38100" dir="2700000" algn="tl">
                  <a:srgbClr val="000000">
                    <a:alpha val="43137"/>
                  </a:srgbClr>
                </a:outerShdw>
              </a:effectLst>
            </a:rPr>
            <a:t>THIẾT</a:t>
          </a:r>
        </a:p>
        <a:p>
          <a:r>
            <a:rPr lang="en-US" sz="2200" b="1" dirty="0" smtClean="0">
              <a:solidFill>
                <a:schemeClr val="bg1"/>
              </a:solidFill>
              <a:effectLst>
                <a:outerShdw blurRad="38100" dist="38100" dir="2700000" algn="tl">
                  <a:srgbClr val="000000">
                    <a:alpha val="43137"/>
                  </a:srgbClr>
                </a:outerShdw>
              </a:effectLst>
            </a:rPr>
            <a:t>KẾ</a:t>
          </a:r>
          <a:endParaRPr lang="en-US" sz="2200" b="1" dirty="0">
            <a:solidFill>
              <a:schemeClr val="bg1"/>
            </a:solidFill>
            <a:effectLst>
              <a:outerShdw blurRad="38100" dist="38100" dir="2700000" algn="tl">
                <a:srgbClr val="000000">
                  <a:alpha val="43137"/>
                </a:srgbClr>
              </a:outerShdw>
            </a:effectLst>
          </a:endParaRPr>
        </a:p>
      </dgm:t>
    </dgm:pt>
    <dgm:pt modelId="{5E8B8D6C-4EA8-4B84-A62E-FBB519F35235}" type="parTrans" cxnId="{D2414F7A-74ED-4C5B-BF51-EB4A59147CDE}">
      <dgm:prSet/>
      <dgm:spPr/>
      <dgm:t>
        <a:bodyPr/>
        <a:lstStyle/>
        <a:p>
          <a:endParaRPr lang="en-US" sz="2200">
            <a:solidFill>
              <a:schemeClr val="bg1"/>
            </a:solidFill>
          </a:endParaRPr>
        </a:p>
      </dgm:t>
    </dgm:pt>
    <dgm:pt modelId="{A1C217FE-7CFF-45C7-BC9C-FCD46CC2A3B7}" type="sibTrans" cxnId="{D2414F7A-74ED-4C5B-BF51-EB4A59147CDE}">
      <dgm:prSet/>
      <dgm:spPr>
        <a:ln>
          <a:solidFill>
            <a:srgbClr val="002060"/>
          </a:solidFill>
        </a:ln>
        <a:scene3d>
          <a:camera prst="orthographicFront"/>
          <a:lightRig rig="threePt" dir="t"/>
        </a:scene3d>
        <a:sp3d/>
      </dgm:spPr>
      <dgm:t>
        <a:bodyPr/>
        <a:lstStyle/>
        <a:p>
          <a:endParaRPr lang="en-US" sz="2200">
            <a:solidFill>
              <a:schemeClr val="bg1"/>
            </a:solidFill>
          </a:endParaRPr>
        </a:p>
      </dgm:t>
    </dgm:pt>
    <dgm:pt modelId="{52706A41-AB63-42E3-8C3C-123B03A3EA6B}">
      <dgm:prSet phldrT="[Text]" custT="1"/>
      <dgm:spPr>
        <a:scene3d>
          <a:camera prst="orthographicFront"/>
          <a:lightRig rig="threePt" dir="t"/>
        </a:scene3d>
        <a:sp3d/>
      </dgm:spPr>
      <dgm:t>
        <a:bodyPr/>
        <a:lstStyle/>
        <a:p>
          <a:r>
            <a:rPr lang="en-US" sz="2200" b="1" dirty="0" smtClean="0">
              <a:solidFill>
                <a:schemeClr val="bg1"/>
              </a:solidFill>
              <a:effectLst>
                <a:outerShdw blurRad="38100" dist="38100" dir="2700000" algn="tl">
                  <a:srgbClr val="000000">
                    <a:alpha val="43137"/>
                  </a:srgbClr>
                </a:outerShdw>
              </a:effectLst>
            </a:rPr>
            <a:t>TỔ CHỨC</a:t>
          </a:r>
        </a:p>
        <a:p>
          <a:r>
            <a:rPr lang="en-US" sz="2200" b="1" dirty="0" smtClean="0">
              <a:solidFill>
                <a:schemeClr val="bg1"/>
              </a:solidFill>
              <a:effectLst>
                <a:outerShdw blurRad="38100" dist="38100" dir="2700000" algn="tl">
                  <a:srgbClr val="000000">
                    <a:alpha val="43137"/>
                  </a:srgbClr>
                </a:outerShdw>
              </a:effectLst>
            </a:rPr>
            <a:t>THỰC </a:t>
          </a:r>
          <a:r>
            <a:rPr lang="en-US" sz="2200" b="1" dirty="0" err="1" smtClean="0">
              <a:solidFill>
                <a:schemeClr val="bg1"/>
              </a:solidFill>
              <a:effectLst>
                <a:outerShdw blurRad="38100" dist="38100" dir="2700000" algn="tl">
                  <a:srgbClr val="000000">
                    <a:alpha val="43137"/>
                  </a:srgbClr>
                </a:outerShdw>
              </a:effectLst>
            </a:rPr>
            <a:t>HiỆN</a:t>
          </a:r>
          <a:endParaRPr lang="en-US" sz="2200" b="1" dirty="0" smtClean="0">
            <a:solidFill>
              <a:schemeClr val="bg1"/>
            </a:solidFill>
            <a:effectLst>
              <a:outerShdw blurRad="38100" dist="38100" dir="2700000" algn="tl">
                <a:srgbClr val="000000">
                  <a:alpha val="43137"/>
                </a:srgbClr>
              </a:outerShdw>
            </a:effectLst>
          </a:endParaRPr>
        </a:p>
        <a:p>
          <a:endParaRPr lang="en-US" sz="2200" b="1" dirty="0">
            <a:solidFill>
              <a:schemeClr val="bg1"/>
            </a:solidFill>
          </a:endParaRPr>
        </a:p>
      </dgm:t>
    </dgm:pt>
    <dgm:pt modelId="{6F43F420-34C6-47DA-9349-85E8DED33328}" type="parTrans" cxnId="{1BF35A82-652D-4B6A-AFA7-2A633E6261BF}">
      <dgm:prSet/>
      <dgm:spPr/>
      <dgm:t>
        <a:bodyPr/>
        <a:lstStyle/>
        <a:p>
          <a:endParaRPr lang="en-US" sz="2200">
            <a:solidFill>
              <a:schemeClr val="bg1"/>
            </a:solidFill>
          </a:endParaRPr>
        </a:p>
      </dgm:t>
    </dgm:pt>
    <dgm:pt modelId="{7B95F559-51CF-4ED3-AB88-0C91AC72F941}" type="sibTrans" cxnId="{1BF35A82-652D-4B6A-AFA7-2A633E6261BF}">
      <dgm:prSet/>
      <dgm:spPr>
        <a:ln>
          <a:solidFill>
            <a:srgbClr val="002060"/>
          </a:solidFill>
        </a:ln>
        <a:scene3d>
          <a:camera prst="orthographicFront"/>
          <a:lightRig rig="threePt" dir="t"/>
        </a:scene3d>
        <a:sp3d/>
      </dgm:spPr>
      <dgm:t>
        <a:bodyPr/>
        <a:lstStyle/>
        <a:p>
          <a:endParaRPr lang="en-US" sz="2200">
            <a:solidFill>
              <a:schemeClr val="bg1"/>
            </a:solidFill>
          </a:endParaRPr>
        </a:p>
      </dgm:t>
    </dgm:pt>
    <dgm:pt modelId="{D4571013-8BA8-4D25-BFA9-FCE50E66BF3E}">
      <dgm:prSet phldrT="[Text]" custT="1"/>
      <dgm:spPr>
        <a:scene3d>
          <a:camera prst="orthographicFront"/>
          <a:lightRig rig="threePt" dir="t"/>
        </a:scene3d>
        <a:sp3d/>
      </dgm:spPr>
      <dgm:t>
        <a:bodyPr/>
        <a:lstStyle/>
        <a:p>
          <a:r>
            <a:rPr lang="en-US" sz="2200" b="1" dirty="0" smtClean="0">
              <a:solidFill>
                <a:schemeClr val="bg1"/>
              </a:solidFill>
              <a:effectLst>
                <a:outerShdw blurRad="38100" dist="38100" dir="2700000" algn="tl">
                  <a:srgbClr val="000000">
                    <a:alpha val="43137"/>
                  </a:srgbClr>
                </a:outerShdw>
              </a:effectLst>
            </a:rPr>
            <a:t>ĐÁNH GIÁ</a:t>
          </a:r>
          <a:endParaRPr lang="en-US" sz="2200" b="1" dirty="0">
            <a:solidFill>
              <a:schemeClr val="bg1"/>
            </a:solidFill>
            <a:effectLst>
              <a:outerShdw blurRad="38100" dist="38100" dir="2700000" algn="tl">
                <a:srgbClr val="000000">
                  <a:alpha val="43137"/>
                </a:srgbClr>
              </a:outerShdw>
            </a:effectLst>
          </a:endParaRPr>
        </a:p>
      </dgm:t>
    </dgm:pt>
    <dgm:pt modelId="{7F268082-C28A-40A9-A44E-047DBA740CC1}" type="parTrans" cxnId="{0BA1A039-0C63-48B1-BB39-C81817B3ACE1}">
      <dgm:prSet/>
      <dgm:spPr/>
      <dgm:t>
        <a:bodyPr/>
        <a:lstStyle/>
        <a:p>
          <a:endParaRPr lang="en-US" sz="2200">
            <a:solidFill>
              <a:schemeClr val="bg1"/>
            </a:solidFill>
          </a:endParaRPr>
        </a:p>
      </dgm:t>
    </dgm:pt>
    <dgm:pt modelId="{BC8F98C4-6156-48CF-8951-859514E7549B}" type="sibTrans" cxnId="{0BA1A039-0C63-48B1-BB39-C81817B3ACE1}">
      <dgm:prSet/>
      <dgm:spPr>
        <a:ln>
          <a:solidFill>
            <a:srgbClr val="002060"/>
          </a:solidFill>
        </a:ln>
        <a:scene3d>
          <a:camera prst="orthographicFront"/>
          <a:lightRig rig="threePt" dir="t"/>
        </a:scene3d>
        <a:sp3d/>
      </dgm:spPr>
      <dgm:t>
        <a:bodyPr/>
        <a:lstStyle/>
        <a:p>
          <a:endParaRPr lang="en-US" sz="2200">
            <a:solidFill>
              <a:schemeClr val="bg1"/>
            </a:solidFill>
          </a:endParaRPr>
        </a:p>
      </dgm:t>
    </dgm:pt>
    <dgm:pt modelId="{3325909F-121A-4B31-872E-FCDEA9724928}" type="pres">
      <dgm:prSet presAssocID="{153F8EB5-BB85-4FE5-84E7-388F57789FB5}" presName="cycle" presStyleCnt="0">
        <dgm:presLayoutVars>
          <dgm:dir/>
          <dgm:resizeHandles val="exact"/>
        </dgm:presLayoutVars>
      </dgm:prSet>
      <dgm:spPr/>
      <dgm:t>
        <a:bodyPr/>
        <a:lstStyle/>
        <a:p>
          <a:endParaRPr lang="en-US"/>
        </a:p>
      </dgm:t>
    </dgm:pt>
    <dgm:pt modelId="{7B9FC57B-07B6-4E82-97A1-DC30958E6CA9}" type="pres">
      <dgm:prSet presAssocID="{5C4FF970-784C-48E6-8E2F-F67381063968}" presName="node" presStyleLbl="node1" presStyleIdx="0" presStyleCnt="5">
        <dgm:presLayoutVars>
          <dgm:bulletEnabled val="1"/>
        </dgm:presLayoutVars>
      </dgm:prSet>
      <dgm:spPr/>
      <dgm:t>
        <a:bodyPr/>
        <a:lstStyle/>
        <a:p>
          <a:endParaRPr lang="en-US"/>
        </a:p>
      </dgm:t>
    </dgm:pt>
    <dgm:pt modelId="{0C1D3868-2D08-4106-A621-01D90B6D7A66}" type="pres">
      <dgm:prSet presAssocID="{5C4FF970-784C-48E6-8E2F-F67381063968}" presName="spNode" presStyleCnt="0"/>
      <dgm:spPr>
        <a:scene3d>
          <a:camera prst="orthographicFront"/>
          <a:lightRig rig="threePt" dir="t"/>
        </a:scene3d>
        <a:sp3d/>
      </dgm:spPr>
      <dgm:t>
        <a:bodyPr/>
        <a:lstStyle/>
        <a:p>
          <a:endParaRPr lang="en-US"/>
        </a:p>
      </dgm:t>
    </dgm:pt>
    <dgm:pt modelId="{B25CB48D-D624-4BE9-A3AD-9C18AEDC3A2F}" type="pres">
      <dgm:prSet presAssocID="{FA52748B-7951-4796-9130-4FBD1A74D21B}" presName="sibTrans" presStyleLbl="sibTrans1D1" presStyleIdx="0" presStyleCnt="5"/>
      <dgm:spPr/>
      <dgm:t>
        <a:bodyPr/>
        <a:lstStyle/>
        <a:p>
          <a:endParaRPr lang="en-US"/>
        </a:p>
      </dgm:t>
    </dgm:pt>
    <dgm:pt modelId="{52779DA3-58FF-4980-AA6B-54626DDFDCF9}" type="pres">
      <dgm:prSet presAssocID="{9F70E933-619E-4F8F-8ABC-55F257CE2264}" presName="node" presStyleLbl="node1" presStyleIdx="1" presStyleCnt="5">
        <dgm:presLayoutVars>
          <dgm:bulletEnabled val="1"/>
        </dgm:presLayoutVars>
      </dgm:prSet>
      <dgm:spPr/>
      <dgm:t>
        <a:bodyPr/>
        <a:lstStyle/>
        <a:p>
          <a:endParaRPr lang="en-US"/>
        </a:p>
      </dgm:t>
    </dgm:pt>
    <dgm:pt modelId="{6E9456CB-933C-4E6A-9D05-47FF968587F2}" type="pres">
      <dgm:prSet presAssocID="{9F70E933-619E-4F8F-8ABC-55F257CE2264}" presName="spNode" presStyleCnt="0"/>
      <dgm:spPr>
        <a:scene3d>
          <a:camera prst="orthographicFront"/>
          <a:lightRig rig="threePt" dir="t"/>
        </a:scene3d>
        <a:sp3d/>
      </dgm:spPr>
      <dgm:t>
        <a:bodyPr/>
        <a:lstStyle/>
        <a:p>
          <a:endParaRPr lang="en-US"/>
        </a:p>
      </dgm:t>
    </dgm:pt>
    <dgm:pt modelId="{1176664B-C18E-431A-90DD-949A587B957E}" type="pres">
      <dgm:prSet presAssocID="{B85617B8-221C-4620-93E7-1AF4F6B519D8}" presName="sibTrans" presStyleLbl="sibTrans1D1" presStyleIdx="1" presStyleCnt="5"/>
      <dgm:spPr/>
      <dgm:t>
        <a:bodyPr/>
        <a:lstStyle/>
        <a:p>
          <a:endParaRPr lang="en-US"/>
        </a:p>
      </dgm:t>
    </dgm:pt>
    <dgm:pt modelId="{6060BC3F-83AC-4AD1-AC97-DDC2866FB70F}" type="pres">
      <dgm:prSet presAssocID="{46BD4022-77E2-404A-9A31-7129DAA610E0}" presName="node" presStyleLbl="node1" presStyleIdx="2" presStyleCnt="5">
        <dgm:presLayoutVars>
          <dgm:bulletEnabled val="1"/>
        </dgm:presLayoutVars>
      </dgm:prSet>
      <dgm:spPr/>
      <dgm:t>
        <a:bodyPr/>
        <a:lstStyle/>
        <a:p>
          <a:endParaRPr lang="en-US"/>
        </a:p>
      </dgm:t>
    </dgm:pt>
    <dgm:pt modelId="{7687D999-86B8-42B1-8865-F16710677A82}" type="pres">
      <dgm:prSet presAssocID="{46BD4022-77E2-404A-9A31-7129DAA610E0}" presName="spNode" presStyleCnt="0"/>
      <dgm:spPr>
        <a:scene3d>
          <a:camera prst="orthographicFront"/>
          <a:lightRig rig="threePt" dir="t"/>
        </a:scene3d>
        <a:sp3d/>
      </dgm:spPr>
      <dgm:t>
        <a:bodyPr/>
        <a:lstStyle/>
        <a:p>
          <a:endParaRPr lang="en-US"/>
        </a:p>
      </dgm:t>
    </dgm:pt>
    <dgm:pt modelId="{7D072737-FA80-4DC4-8193-D0989143C3DC}" type="pres">
      <dgm:prSet presAssocID="{A1C217FE-7CFF-45C7-BC9C-FCD46CC2A3B7}" presName="sibTrans" presStyleLbl="sibTrans1D1" presStyleIdx="2" presStyleCnt="5"/>
      <dgm:spPr/>
      <dgm:t>
        <a:bodyPr/>
        <a:lstStyle/>
        <a:p>
          <a:endParaRPr lang="en-US"/>
        </a:p>
      </dgm:t>
    </dgm:pt>
    <dgm:pt modelId="{E4A9D273-3CC0-4307-80A0-C64852D545B6}" type="pres">
      <dgm:prSet presAssocID="{52706A41-AB63-42E3-8C3C-123B03A3EA6B}" presName="node" presStyleLbl="node1" presStyleIdx="3" presStyleCnt="5">
        <dgm:presLayoutVars>
          <dgm:bulletEnabled val="1"/>
        </dgm:presLayoutVars>
      </dgm:prSet>
      <dgm:spPr/>
      <dgm:t>
        <a:bodyPr/>
        <a:lstStyle/>
        <a:p>
          <a:endParaRPr lang="en-US"/>
        </a:p>
      </dgm:t>
    </dgm:pt>
    <dgm:pt modelId="{A981E836-1926-44B3-A30A-118D4A86D5C6}" type="pres">
      <dgm:prSet presAssocID="{52706A41-AB63-42E3-8C3C-123B03A3EA6B}" presName="spNode" presStyleCnt="0"/>
      <dgm:spPr>
        <a:scene3d>
          <a:camera prst="orthographicFront"/>
          <a:lightRig rig="threePt" dir="t"/>
        </a:scene3d>
        <a:sp3d/>
      </dgm:spPr>
      <dgm:t>
        <a:bodyPr/>
        <a:lstStyle/>
        <a:p>
          <a:endParaRPr lang="en-US"/>
        </a:p>
      </dgm:t>
    </dgm:pt>
    <dgm:pt modelId="{AA5761E7-1DCD-4E0D-A27C-E8D9191C831A}" type="pres">
      <dgm:prSet presAssocID="{7B95F559-51CF-4ED3-AB88-0C91AC72F941}" presName="sibTrans" presStyleLbl="sibTrans1D1" presStyleIdx="3" presStyleCnt="5"/>
      <dgm:spPr/>
      <dgm:t>
        <a:bodyPr/>
        <a:lstStyle/>
        <a:p>
          <a:endParaRPr lang="en-US"/>
        </a:p>
      </dgm:t>
    </dgm:pt>
    <dgm:pt modelId="{C7C96F10-3F6C-4B51-A29E-FAFD490D1A25}" type="pres">
      <dgm:prSet presAssocID="{D4571013-8BA8-4D25-BFA9-FCE50E66BF3E}" presName="node" presStyleLbl="node1" presStyleIdx="4" presStyleCnt="5">
        <dgm:presLayoutVars>
          <dgm:bulletEnabled val="1"/>
        </dgm:presLayoutVars>
      </dgm:prSet>
      <dgm:spPr/>
      <dgm:t>
        <a:bodyPr/>
        <a:lstStyle/>
        <a:p>
          <a:endParaRPr lang="en-US"/>
        </a:p>
      </dgm:t>
    </dgm:pt>
    <dgm:pt modelId="{465B3F7F-1286-41E7-B0B0-2897920ECA48}" type="pres">
      <dgm:prSet presAssocID="{D4571013-8BA8-4D25-BFA9-FCE50E66BF3E}" presName="spNode" presStyleCnt="0"/>
      <dgm:spPr>
        <a:scene3d>
          <a:camera prst="orthographicFront"/>
          <a:lightRig rig="threePt" dir="t"/>
        </a:scene3d>
        <a:sp3d/>
      </dgm:spPr>
      <dgm:t>
        <a:bodyPr/>
        <a:lstStyle/>
        <a:p>
          <a:endParaRPr lang="en-US"/>
        </a:p>
      </dgm:t>
    </dgm:pt>
    <dgm:pt modelId="{13FBF7D7-20EB-4506-AF5D-D2F691C57C8A}" type="pres">
      <dgm:prSet presAssocID="{BC8F98C4-6156-48CF-8951-859514E7549B}" presName="sibTrans" presStyleLbl="sibTrans1D1" presStyleIdx="4" presStyleCnt="5"/>
      <dgm:spPr/>
      <dgm:t>
        <a:bodyPr/>
        <a:lstStyle/>
        <a:p>
          <a:endParaRPr lang="en-US"/>
        </a:p>
      </dgm:t>
    </dgm:pt>
  </dgm:ptLst>
  <dgm:cxnLst>
    <dgm:cxn modelId="{A890EED8-CF70-462A-9665-B9E1D7EEC7E7}" type="presOf" srcId="{D4571013-8BA8-4D25-BFA9-FCE50E66BF3E}" destId="{C7C96F10-3F6C-4B51-A29E-FAFD490D1A25}" srcOrd="0" destOrd="0" presId="urn:microsoft.com/office/officeart/2005/8/layout/cycle5"/>
    <dgm:cxn modelId="{D2414F7A-74ED-4C5B-BF51-EB4A59147CDE}" srcId="{153F8EB5-BB85-4FE5-84E7-388F57789FB5}" destId="{46BD4022-77E2-404A-9A31-7129DAA610E0}" srcOrd="2" destOrd="0" parTransId="{5E8B8D6C-4EA8-4B84-A62E-FBB519F35235}" sibTransId="{A1C217FE-7CFF-45C7-BC9C-FCD46CC2A3B7}"/>
    <dgm:cxn modelId="{575144D6-B737-4A82-8C74-4675457D7837}" type="presOf" srcId="{46BD4022-77E2-404A-9A31-7129DAA610E0}" destId="{6060BC3F-83AC-4AD1-AC97-DDC2866FB70F}" srcOrd="0" destOrd="0" presId="urn:microsoft.com/office/officeart/2005/8/layout/cycle5"/>
    <dgm:cxn modelId="{CC4E475E-DEB2-4CFF-AEAE-B9795A6172DD}" type="presOf" srcId="{52706A41-AB63-42E3-8C3C-123B03A3EA6B}" destId="{E4A9D273-3CC0-4307-80A0-C64852D545B6}" srcOrd="0" destOrd="0" presId="urn:microsoft.com/office/officeart/2005/8/layout/cycle5"/>
    <dgm:cxn modelId="{C29A2DDD-BB80-4EF1-8D68-F064B1E68FFA}" type="presOf" srcId="{9F70E933-619E-4F8F-8ABC-55F257CE2264}" destId="{52779DA3-58FF-4980-AA6B-54626DDFDCF9}" srcOrd="0" destOrd="0" presId="urn:microsoft.com/office/officeart/2005/8/layout/cycle5"/>
    <dgm:cxn modelId="{31497FF0-E042-498D-9613-C3364168310F}" type="presOf" srcId="{7B95F559-51CF-4ED3-AB88-0C91AC72F941}" destId="{AA5761E7-1DCD-4E0D-A27C-E8D9191C831A}" srcOrd="0" destOrd="0" presId="urn:microsoft.com/office/officeart/2005/8/layout/cycle5"/>
    <dgm:cxn modelId="{1BF35A82-652D-4B6A-AFA7-2A633E6261BF}" srcId="{153F8EB5-BB85-4FE5-84E7-388F57789FB5}" destId="{52706A41-AB63-42E3-8C3C-123B03A3EA6B}" srcOrd="3" destOrd="0" parTransId="{6F43F420-34C6-47DA-9349-85E8DED33328}" sibTransId="{7B95F559-51CF-4ED3-AB88-0C91AC72F941}"/>
    <dgm:cxn modelId="{4AE1EE40-EE1A-4937-8819-4C199F1BC9DF}" srcId="{153F8EB5-BB85-4FE5-84E7-388F57789FB5}" destId="{5C4FF970-784C-48E6-8E2F-F67381063968}" srcOrd="0" destOrd="0" parTransId="{3D0852BA-49A7-4CB2-A81E-9B117E7495FD}" sibTransId="{FA52748B-7951-4796-9130-4FBD1A74D21B}"/>
    <dgm:cxn modelId="{072DA841-FB0C-4795-A7DE-75D418FBC3A0}" type="presOf" srcId="{BC8F98C4-6156-48CF-8951-859514E7549B}" destId="{13FBF7D7-20EB-4506-AF5D-D2F691C57C8A}" srcOrd="0" destOrd="0" presId="urn:microsoft.com/office/officeart/2005/8/layout/cycle5"/>
    <dgm:cxn modelId="{29140315-F202-4E2C-9F72-FDFFD8A0A35A}" type="presOf" srcId="{153F8EB5-BB85-4FE5-84E7-388F57789FB5}" destId="{3325909F-121A-4B31-872E-FCDEA9724928}" srcOrd="0" destOrd="0" presId="urn:microsoft.com/office/officeart/2005/8/layout/cycle5"/>
    <dgm:cxn modelId="{038DE9D1-58AB-4A62-9E02-60BBCF363609}" type="presOf" srcId="{FA52748B-7951-4796-9130-4FBD1A74D21B}" destId="{B25CB48D-D624-4BE9-A3AD-9C18AEDC3A2F}" srcOrd="0" destOrd="0" presId="urn:microsoft.com/office/officeart/2005/8/layout/cycle5"/>
    <dgm:cxn modelId="{F12BD73E-374A-4EF8-B8AC-02AED67769BF}" type="presOf" srcId="{A1C217FE-7CFF-45C7-BC9C-FCD46CC2A3B7}" destId="{7D072737-FA80-4DC4-8193-D0989143C3DC}" srcOrd="0" destOrd="0" presId="urn:microsoft.com/office/officeart/2005/8/layout/cycle5"/>
    <dgm:cxn modelId="{46896E5D-3CF2-4F17-A72B-E6E3D59599C8}" type="presOf" srcId="{5C4FF970-784C-48E6-8E2F-F67381063968}" destId="{7B9FC57B-07B6-4E82-97A1-DC30958E6CA9}" srcOrd="0" destOrd="0" presId="urn:microsoft.com/office/officeart/2005/8/layout/cycle5"/>
    <dgm:cxn modelId="{0BA1A039-0C63-48B1-BB39-C81817B3ACE1}" srcId="{153F8EB5-BB85-4FE5-84E7-388F57789FB5}" destId="{D4571013-8BA8-4D25-BFA9-FCE50E66BF3E}" srcOrd="4" destOrd="0" parTransId="{7F268082-C28A-40A9-A44E-047DBA740CC1}" sibTransId="{BC8F98C4-6156-48CF-8951-859514E7549B}"/>
    <dgm:cxn modelId="{2A9AF4CD-4D4B-46B0-A1AF-9F2949C5FD78}" srcId="{153F8EB5-BB85-4FE5-84E7-388F57789FB5}" destId="{9F70E933-619E-4F8F-8ABC-55F257CE2264}" srcOrd="1" destOrd="0" parTransId="{40AC7C39-FE9A-46A9-A40A-0D2661245C58}" sibTransId="{B85617B8-221C-4620-93E7-1AF4F6B519D8}"/>
    <dgm:cxn modelId="{3B46963C-F28C-4A20-9606-010BD68BE02B}" type="presOf" srcId="{B85617B8-221C-4620-93E7-1AF4F6B519D8}" destId="{1176664B-C18E-431A-90DD-949A587B957E}" srcOrd="0" destOrd="0" presId="urn:microsoft.com/office/officeart/2005/8/layout/cycle5"/>
    <dgm:cxn modelId="{E9B4B8DE-ADAC-44A6-BF74-B0D0FDEC7432}" type="presParOf" srcId="{3325909F-121A-4B31-872E-FCDEA9724928}" destId="{7B9FC57B-07B6-4E82-97A1-DC30958E6CA9}" srcOrd="0" destOrd="0" presId="urn:microsoft.com/office/officeart/2005/8/layout/cycle5"/>
    <dgm:cxn modelId="{6B5490C4-0769-472C-986B-5CDF82C448BF}" type="presParOf" srcId="{3325909F-121A-4B31-872E-FCDEA9724928}" destId="{0C1D3868-2D08-4106-A621-01D90B6D7A66}" srcOrd="1" destOrd="0" presId="urn:microsoft.com/office/officeart/2005/8/layout/cycle5"/>
    <dgm:cxn modelId="{D5BDD14C-7AC5-4322-8323-64F1619D00B0}" type="presParOf" srcId="{3325909F-121A-4B31-872E-FCDEA9724928}" destId="{B25CB48D-D624-4BE9-A3AD-9C18AEDC3A2F}" srcOrd="2" destOrd="0" presId="urn:microsoft.com/office/officeart/2005/8/layout/cycle5"/>
    <dgm:cxn modelId="{E47BE0B6-681A-4232-9035-F85E5D646B14}" type="presParOf" srcId="{3325909F-121A-4B31-872E-FCDEA9724928}" destId="{52779DA3-58FF-4980-AA6B-54626DDFDCF9}" srcOrd="3" destOrd="0" presId="urn:microsoft.com/office/officeart/2005/8/layout/cycle5"/>
    <dgm:cxn modelId="{71C6C2DA-6B1D-4123-A439-22A7D3E3C4CA}" type="presParOf" srcId="{3325909F-121A-4B31-872E-FCDEA9724928}" destId="{6E9456CB-933C-4E6A-9D05-47FF968587F2}" srcOrd="4" destOrd="0" presId="urn:microsoft.com/office/officeart/2005/8/layout/cycle5"/>
    <dgm:cxn modelId="{53E3B6B0-EBAC-47BF-A228-0826D40682F7}" type="presParOf" srcId="{3325909F-121A-4B31-872E-FCDEA9724928}" destId="{1176664B-C18E-431A-90DD-949A587B957E}" srcOrd="5" destOrd="0" presId="urn:microsoft.com/office/officeart/2005/8/layout/cycle5"/>
    <dgm:cxn modelId="{2ACC63B8-E22C-4F0E-A964-A5B2FD73F6B2}" type="presParOf" srcId="{3325909F-121A-4B31-872E-FCDEA9724928}" destId="{6060BC3F-83AC-4AD1-AC97-DDC2866FB70F}" srcOrd="6" destOrd="0" presId="urn:microsoft.com/office/officeart/2005/8/layout/cycle5"/>
    <dgm:cxn modelId="{1EBCCAFC-0566-49D5-9A0E-910C4C94FD4F}" type="presParOf" srcId="{3325909F-121A-4B31-872E-FCDEA9724928}" destId="{7687D999-86B8-42B1-8865-F16710677A82}" srcOrd="7" destOrd="0" presId="urn:microsoft.com/office/officeart/2005/8/layout/cycle5"/>
    <dgm:cxn modelId="{D19EF839-A49C-4453-9B30-1D129AF79A22}" type="presParOf" srcId="{3325909F-121A-4B31-872E-FCDEA9724928}" destId="{7D072737-FA80-4DC4-8193-D0989143C3DC}" srcOrd="8" destOrd="0" presId="urn:microsoft.com/office/officeart/2005/8/layout/cycle5"/>
    <dgm:cxn modelId="{2F83D9EF-83DE-4C46-94DD-84A2B4C554D9}" type="presParOf" srcId="{3325909F-121A-4B31-872E-FCDEA9724928}" destId="{E4A9D273-3CC0-4307-80A0-C64852D545B6}" srcOrd="9" destOrd="0" presId="urn:microsoft.com/office/officeart/2005/8/layout/cycle5"/>
    <dgm:cxn modelId="{2648D3C9-235E-42AA-B907-A68E3CC6E094}" type="presParOf" srcId="{3325909F-121A-4B31-872E-FCDEA9724928}" destId="{A981E836-1926-44B3-A30A-118D4A86D5C6}" srcOrd="10" destOrd="0" presId="urn:microsoft.com/office/officeart/2005/8/layout/cycle5"/>
    <dgm:cxn modelId="{7F4BF2D5-9D80-4656-BF82-306D94991E01}" type="presParOf" srcId="{3325909F-121A-4B31-872E-FCDEA9724928}" destId="{AA5761E7-1DCD-4E0D-A27C-E8D9191C831A}" srcOrd="11" destOrd="0" presId="urn:microsoft.com/office/officeart/2005/8/layout/cycle5"/>
    <dgm:cxn modelId="{91B21E36-3645-4A1D-970B-E1098BEC37CF}" type="presParOf" srcId="{3325909F-121A-4B31-872E-FCDEA9724928}" destId="{C7C96F10-3F6C-4B51-A29E-FAFD490D1A25}" srcOrd="12" destOrd="0" presId="urn:microsoft.com/office/officeart/2005/8/layout/cycle5"/>
    <dgm:cxn modelId="{1FE39F75-927E-45E1-A7BD-4D5807ECACBA}" type="presParOf" srcId="{3325909F-121A-4B31-872E-FCDEA9724928}" destId="{465B3F7F-1286-41E7-B0B0-2897920ECA48}" srcOrd="13" destOrd="0" presId="urn:microsoft.com/office/officeart/2005/8/layout/cycle5"/>
    <dgm:cxn modelId="{89683D58-5A5B-4D6F-B513-BF0D69BF4EF6}" type="presParOf" srcId="{3325909F-121A-4B31-872E-FCDEA9724928}" destId="{13FBF7D7-20EB-4506-AF5D-D2F691C57C8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C885BF-10C2-4A1D-86ED-0456464BC476}" type="doc">
      <dgm:prSet loTypeId="urn:microsoft.com/office/officeart/2005/8/layout/cycle8" loCatId="cycle" qsTypeId="urn:microsoft.com/office/officeart/2005/8/quickstyle/simple1" qsCatId="simple" csTypeId="urn:microsoft.com/office/officeart/2005/8/colors/accent1_2" csCatId="accent1" phldr="1"/>
      <dgm:spPr/>
    </dgm:pt>
    <dgm:pt modelId="{9077E352-5258-4FAC-A583-10FCEF07C061}">
      <dgm:prSet phldrT="[Text]" custT="1"/>
      <dgm:spPr/>
      <dgm:t>
        <a:bodyPr/>
        <a:lstStyle/>
        <a:p>
          <a:r>
            <a:rPr lang="en-US" sz="1800" b="1" dirty="0" smtClean="0"/>
            <a:t>TĂNG CƯỜNG CÁC CHỨC NĂNG QUẢN LÝ</a:t>
          </a:r>
          <a:endParaRPr lang="en-US" sz="1800" b="1" dirty="0"/>
        </a:p>
      </dgm:t>
    </dgm:pt>
    <dgm:pt modelId="{A955EAFF-4C4E-4EA8-9DB6-6EDF57F4D88A}" type="parTrans" cxnId="{650189DC-B364-4B24-B41C-8E26D9921796}">
      <dgm:prSet/>
      <dgm:spPr/>
      <dgm:t>
        <a:bodyPr/>
        <a:lstStyle/>
        <a:p>
          <a:endParaRPr lang="en-US"/>
        </a:p>
      </dgm:t>
    </dgm:pt>
    <dgm:pt modelId="{A4FE029C-5BC8-42E2-93F6-6FE9930B2BD5}" type="sibTrans" cxnId="{650189DC-B364-4B24-B41C-8E26D9921796}">
      <dgm:prSet/>
      <dgm:spPr/>
      <dgm:t>
        <a:bodyPr/>
        <a:lstStyle/>
        <a:p>
          <a:endParaRPr lang="en-US"/>
        </a:p>
      </dgm:t>
    </dgm:pt>
    <dgm:pt modelId="{8C223A2A-3097-48D7-9D21-6E1A9577C360}">
      <dgm:prSet phldrT="[Text]" custT="1"/>
      <dgm:spPr/>
      <dgm:t>
        <a:bodyPr/>
        <a:lstStyle/>
        <a:p>
          <a:r>
            <a:rPr lang="en-US" sz="1800" b="1" dirty="0" smtClean="0"/>
            <a:t>TẠO ĐỘNG LỰC</a:t>
          </a:r>
          <a:endParaRPr lang="en-US" sz="1800" b="1" dirty="0"/>
        </a:p>
      </dgm:t>
    </dgm:pt>
    <dgm:pt modelId="{1B5D1CEA-950D-43E6-85E5-8FA8479FE4B9}" type="parTrans" cxnId="{3A759D00-66DC-4FF7-B99C-CC56F14B2E4D}">
      <dgm:prSet/>
      <dgm:spPr/>
      <dgm:t>
        <a:bodyPr/>
        <a:lstStyle/>
        <a:p>
          <a:endParaRPr lang="en-US"/>
        </a:p>
      </dgm:t>
    </dgm:pt>
    <dgm:pt modelId="{9148AD1D-CE62-4733-B46D-4DDA17C15265}" type="sibTrans" cxnId="{3A759D00-66DC-4FF7-B99C-CC56F14B2E4D}">
      <dgm:prSet/>
      <dgm:spPr/>
      <dgm:t>
        <a:bodyPr/>
        <a:lstStyle/>
        <a:p>
          <a:endParaRPr lang="en-US"/>
        </a:p>
      </dgm:t>
    </dgm:pt>
    <dgm:pt modelId="{CB848A74-6A27-4F51-BE16-3F2AC4AB61BE}">
      <dgm:prSet phldrT="[Text]" custT="1"/>
      <dgm:spPr/>
      <dgm:t>
        <a:bodyPr/>
        <a:lstStyle/>
        <a:p>
          <a:r>
            <a:rPr lang="en-US" sz="1800" b="1" dirty="0" smtClean="0"/>
            <a:t>TÁC ĐỘNG VÀO NHẬN THỨC</a:t>
          </a:r>
          <a:endParaRPr lang="en-US" sz="1800" b="1" dirty="0"/>
        </a:p>
      </dgm:t>
    </dgm:pt>
    <dgm:pt modelId="{4C61E232-B68E-40BE-A7D2-BDC2EDFD65C9}" type="parTrans" cxnId="{5EE18DE2-2678-4234-8BB6-3D3947EAD3FA}">
      <dgm:prSet/>
      <dgm:spPr/>
      <dgm:t>
        <a:bodyPr/>
        <a:lstStyle/>
        <a:p>
          <a:endParaRPr lang="en-US"/>
        </a:p>
      </dgm:t>
    </dgm:pt>
    <dgm:pt modelId="{EE7CE167-A0E0-40BF-A7D7-B09515C12698}" type="sibTrans" cxnId="{5EE18DE2-2678-4234-8BB6-3D3947EAD3FA}">
      <dgm:prSet/>
      <dgm:spPr/>
      <dgm:t>
        <a:bodyPr/>
        <a:lstStyle/>
        <a:p>
          <a:endParaRPr lang="en-US"/>
        </a:p>
      </dgm:t>
    </dgm:pt>
    <dgm:pt modelId="{2E24D557-FF25-442C-A630-CB40C9F8B4A1}">
      <dgm:prSet phldrT="[Text]" custT="1"/>
      <dgm:spPr/>
      <dgm:t>
        <a:bodyPr/>
        <a:lstStyle/>
        <a:p>
          <a:r>
            <a:rPr lang="en-US" sz="1800" b="1" dirty="0" smtClean="0"/>
            <a:t>ĐỔI MỚI  ĐÁNH GIÁ</a:t>
          </a:r>
          <a:endParaRPr lang="en-US" sz="1800" b="1" dirty="0"/>
        </a:p>
      </dgm:t>
    </dgm:pt>
    <dgm:pt modelId="{8B597869-1BD1-4AB6-B2EF-8596C3E16565}" type="parTrans" cxnId="{0DD061CA-1B86-4C0E-BF9C-00C40C612A96}">
      <dgm:prSet/>
      <dgm:spPr/>
      <dgm:t>
        <a:bodyPr/>
        <a:lstStyle/>
        <a:p>
          <a:endParaRPr lang="en-US"/>
        </a:p>
      </dgm:t>
    </dgm:pt>
    <dgm:pt modelId="{486CAF3F-57B1-4BA9-AD73-C18277E06CA3}" type="sibTrans" cxnId="{0DD061CA-1B86-4C0E-BF9C-00C40C612A96}">
      <dgm:prSet/>
      <dgm:spPr/>
      <dgm:t>
        <a:bodyPr/>
        <a:lstStyle/>
        <a:p>
          <a:endParaRPr lang="en-US"/>
        </a:p>
      </dgm:t>
    </dgm:pt>
    <dgm:pt modelId="{BB13D2FB-035E-40AB-94C4-ADF18EF65507}">
      <dgm:prSet phldrT="[Text]" custT="1"/>
      <dgm:spPr/>
      <dgm:t>
        <a:bodyPr/>
        <a:lstStyle/>
        <a:p>
          <a:r>
            <a:rPr lang="en-US" sz="1800" b="1" dirty="0" smtClean="0"/>
            <a:t>TĂNG CƯỜNG CSVC, TBDH, CNTT</a:t>
          </a:r>
          <a:endParaRPr lang="en-US" sz="1800" b="1" dirty="0"/>
        </a:p>
      </dgm:t>
    </dgm:pt>
    <dgm:pt modelId="{AFF7C6AA-2197-4BF2-986A-8A55596DF902}" type="parTrans" cxnId="{1F444229-9039-449A-B22A-B45A3FDBC353}">
      <dgm:prSet/>
      <dgm:spPr/>
      <dgm:t>
        <a:bodyPr/>
        <a:lstStyle/>
        <a:p>
          <a:endParaRPr lang="en-US"/>
        </a:p>
      </dgm:t>
    </dgm:pt>
    <dgm:pt modelId="{EB34FCB4-DBEF-400F-8925-19B398B089DC}" type="sibTrans" cxnId="{1F444229-9039-449A-B22A-B45A3FDBC353}">
      <dgm:prSet/>
      <dgm:spPr/>
      <dgm:t>
        <a:bodyPr/>
        <a:lstStyle/>
        <a:p>
          <a:endParaRPr lang="en-US"/>
        </a:p>
      </dgm:t>
    </dgm:pt>
    <dgm:pt modelId="{E2E94292-98A7-4DD3-8A18-DBC4C81D39B4}" type="pres">
      <dgm:prSet presAssocID="{DCC885BF-10C2-4A1D-86ED-0456464BC476}" presName="compositeShape" presStyleCnt="0">
        <dgm:presLayoutVars>
          <dgm:chMax val="7"/>
          <dgm:dir/>
          <dgm:resizeHandles val="exact"/>
        </dgm:presLayoutVars>
      </dgm:prSet>
      <dgm:spPr/>
    </dgm:pt>
    <dgm:pt modelId="{CF33EA00-685A-4547-BFA2-53E8BCD9D80B}" type="pres">
      <dgm:prSet presAssocID="{DCC885BF-10C2-4A1D-86ED-0456464BC476}" presName="wedge1" presStyleLbl="node1" presStyleIdx="0" presStyleCnt="5"/>
      <dgm:spPr/>
      <dgm:t>
        <a:bodyPr/>
        <a:lstStyle/>
        <a:p>
          <a:endParaRPr lang="en-US"/>
        </a:p>
      </dgm:t>
    </dgm:pt>
    <dgm:pt modelId="{877C9020-DE96-43A8-9795-CC2FE1F43345}" type="pres">
      <dgm:prSet presAssocID="{DCC885BF-10C2-4A1D-86ED-0456464BC476}" presName="dummy1a" presStyleCnt="0"/>
      <dgm:spPr/>
    </dgm:pt>
    <dgm:pt modelId="{D76307EB-637C-46F7-B12D-E62777D54A27}" type="pres">
      <dgm:prSet presAssocID="{DCC885BF-10C2-4A1D-86ED-0456464BC476}" presName="dummy1b" presStyleCnt="0"/>
      <dgm:spPr/>
    </dgm:pt>
    <dgm:pt modelId="{7803402F-C8F5-4F4A-804D-1D2955EE771D}" type="pres">
      <dgm:prSet presAssocID="{DCC885BF-10C2-4A1D-86ED-0456464BC476}" presName="wedge1Tx" presStyleLbl="node1" presStyleIdx="0" presStyleCnt="5">
        <dgm:presLayoutVars>
          <dgm:chMax val="0"/>
          <dgm:chPref val="0"/>
          <dgm:bulletEnabled val="1"/>
        </dgm:presLayoutVars>
      </dgm:prSet>
      <dgm:spPr/>
      <dgm:t>
        <a:bodyPr/>
        <a:lstStyle/>
        <a:p>
          <a:endParaRPr lang="en-US"/>
        </a:p>
      </dgm:t>
    </dgm:pt>
    <dgm:pt modelId="{E21D175C-953C-4B62-AF32-85BEACA96CFC}" type="pres">
      <dgm:prSet presAssocID="{DCC885BF-10C2-4A1D-86ED-0456464BC476}" presName="wedge2" presStyleLbl="node1" presStyleIdx="1" presStyleCnt="5"/>
      <dgm:spPr/>
      <dgm:t>
        <a:bodyPr/>
        <a:lstStyle/>
        <a:p>
          <a:endParaRPr lang="en-US"/>
        </a:p>
      </dgm:t>
    </dgm:pt>
    <dgm:pt modelId="{D97E22BC-FC59-4F94-982C-C7B781DD4F17}" type="pres">
      <dgm:prSet presAssocID="{DCC885BF-10C2-4A1D-86ED-0456464BC476}" presName="dummy2a" presStyleCnt="0"/>
      <dgm:spPr/>
    </dgm:pt>
    <dgm:pt modelId="{DB014DF0-3C45-40AE-832C-227E7462DC6C}" type="pres">
      <dgm:prSet presAssocID="{DCC885BF-10C2-4A1D-86ED-0456464BC476}" presName="dummy2b" presStyleCnt="0"/>
      <dgm:spPr/>
    </dgm:pt>
    <dgm:pt modelId="{5B96A7A0-5F33-4390-BA9B-A8136D71C2D3}" type="pres">
      <dgm:prSet presAssocID="{DCC885BF-10C2-4A1D-86ED-0456464BC476}" presName="wedge2Tx" presStyleLbl="node1" presStyleIdx="1" presStyleCnt="5">
        <dgm:presLayoutVars>
          <dgm:chMax val="0"/>
          <dgm:chPref val="0"/>
          <dgm:bulletEnabled val="1"/>
        </dgm:presLayoutVars>
      </dgm:prSet>
      <dgm:spPr/>
      <dgm:t>
        <a:bodyPr/>
        <a:lstStyle/>
        <a:p>
          <a:endParaRPr lang="en-US"/>
        </a:p>
      </dgm:t>
    </dgm:pt>
    <dgm:pt modelId="{D7E52C4D-FF0F-4303-8F13-C7EB2EA35A87}" type="pres">
      <dgm:prSet presAssocID="{DCC885BF-10C2-4A1D-86ED-0456464BC476}" presName="wedge3" presStyleLbl="node1" presStyleIdx="2" presStyleCnt="5"/>
      <dgm:spPr/>
      <dgm:t>
        <a:bodyPr/>
        <a:lstStyle/>
        <a:p>
          <a:endParaRPr lang="en-US"/>
        </a:p>
      </dgm:t>
    </dgm:pt>
    <dgm:pt modelId="{285D0E83-37E5-457D-9BD0-EFD97B49F6CD}" type="pres">
      <dgm:prSet presAssocID="{DCC885BF-10C2-4A1D-86ED-0456464BC476}" presName="dummy3a" presStyleCnt="0"/>
      <dgm:spPr/>
    </dgm:pt>
    <dgm:pt modelId="{8E8593EC-E248-4773-A37F-F4081F3F65FE}" type="pres">
      <dgm:prSet presAssocID="{DCC885BF-10C2-4A1D-86ED-0456464BC476}" presName="dummy3b" presStyleCnt="0"/>
      <dgm:spPr/>
    </dgm:pt>
    <dgm:pt modelId="{E7F41934-548B-4E55-A926-DAE05DE28469}" type="pres">
      <dgm:prSet presAssocID="{DCC885BF-10C2-4A1D-86ED-0456464BC476}" presName="wedge3Tx" presStyleLbl="node1" presStyleIdx="2" presStyleCnt="5">
        <dgm:presLayoutVars>
          <dgm:chMax val="0"/>
          <dgm:chPref val="0"/>
          <dgm:bulletEnabled val="1"/>
        </dgm:presLayoutVars>
      </dgm:prSet>
      <dgm:spPr/>
      <dgm:t>
        <a:bodyPr/>
        <a:lstStyle/>
        <a:p>
          <a:endParaRPr lang="en-US"/>
        </a:p>
      </dgm:t>
    </dgm:pt>
    <dgm:pt modelId="{6E65074E-B688-4AB3-B6FF-BE521DE396DD}" type="pres">
      <dgm:prSet presAssocID="{DCC885BF-10C2-4A1D-86ED-0456464BC476}" presName="wedge4" presStyleLbl="node1" presStyleIdx="3" presStyleCnt="5"/>
      <dgm:spPr/>
      <dgm:t>
        <a:bodyPr/>
        <a:lstStyle/>
        <a:p>
          <a:endParaRPr lang="en-US"/>
        </a:p>
      </dgm:t>
    </dgm:pt>
    <dgm:pt modelId="{A9E70A25-928E-4C54-A671-1B2861615211}" type="pres">
      <dgm:prSet presAssocID="{DCC885BF-10C2-4A1D-86ED-0456464BC476}" presName="dummy4a" presStyleCnt="0"/>
      <dgm:spPr/>
    </dgm:pt>
    <dgm:pt modelId="{E5D574C4-AD40-4961-AE78-3198BD729418}" type="pres">
      <dgm:prSet presAssocID="{DCC885BF-10C2-4A1D-86ED-0456464BC476}" presName="dummy4b" presStyleCnt="0"/>
      <dgm:spPr/>
    </dgm:pt>
    <dgm:pt modelId="{BA489C3C-702D-402D-B8A4-96C8A38AC816}" type="pres">
      <dgm:prSet presAssocID="{DCC885BF-10C2-4A1D-86ED-0456464BC476}" presName="wedge4Tx" presStyleLbl="node1" presStyleIdx="3" presStyleCnt="5">
        <dgm:presLayoutVars>
          <dgm:chMax val="0"/>
          <dgm:chPref val="0"/>
          <dgm:bulletEnabled val="1"/>
        </dgm:presLayoutVars>
      </dgm:prSet>
      <dgm:spPr/>
      <dgm:t>
        <a:bodyPr/>
        <a:lstStyle/>
        <a:p>
          <a:endParaRPr lang="en-US"/>
        </a:p>
      </dgm:t>
    </dgm:pt>
    <dgm:pt modelId="{BFA52E7E-D597-4910-92F6-90556F9B7A46}" type="pres">
      <dgm:prSet presAssocID="{DCC885BF-10C2-4A1D-86ED-0456464BC476}" presName="wedge5" presStyleLbl="node1" presStyleIdx="4" presStyleCnt="5"/>
      <dgm:spPr/>
      <dgm:t>
        <a:bodyPr/>
        <a:lstStyle/>
        <a:p>
          <a:endParaRPr lang="en-US"/>
        </a:p>
      </dgm:t>
    </dgm:pt>
    <dgm:pt modelId="{C7BCBEF2-6510-4F28-B842-41C24BAEE8FF}" type="pres">
      <dgm:prSet presAssocID="{DCC885BF-10C2-4A1D-86ED-0456464BC476}" presName="dummy5a" presStyleCnt="0"/>
      <dgm:spPr/>
    </dgm:pt>
    <dgm:pt modelId="{A39B3DE4-AA4D-4113-999A-2D499D8714E5}" type="pres">
      <dgm:prSet presAssocID="{DCC885BF-10C2-4A1D-86ED-0456464BC476}" presName="dummy5b" presStyleCnt="0"/>
      <dgm:spPr/>
    </dgm:pt>
    <dgm:pt modelId="{EE3AFDB1-A3E1-41B8-B393-25448891B62F}" type="pres">
      <dgm:prSet presAssocID="{DCC885BF-10C2-4A1D-86ED-0456464BC476}" presName="wedge5Tx" presStyleLbl="node1" presStyleIdx="4" presStyleCnt="5">
        <dgm:presLayoutVars>
          <dgm:chMax val="0"/>
          <dgm:chPref val="0"/>
          <dgm:bulletEnabled val="1"/>
        </dgm:presLayoutVars>
      </dgm:prSet>
      <dgm:spPr/>
      <dgm:t>
        <a:bodyPr/>
        <a:lstStyle/>
        <a:p>
          <a:endParaRPr lang="en-US"/>
        </a:p>
      </dgm:t>
    </dgm:pt>
    <dgm:pt modelId="{195EC919-AE7D-4D48-9741-B4EA211AD79F}" type="pres">
      <dgm:prSet presAssocID="{A4FE029C-5BC8-42E2-93F6-6FE9930B2BD5}" presName="arrowWedge1" presStyleLbl="fgSibTrans2D1" presStyleIdx="0" presStyleCnt="5"/>
      <dgm:spPr/>
    </dgm:pt>
    <dgm:pt modelId="{357741B4-5906-4DF3-A67E-A5714ABCDC81}" type="pres">
      <dgm:prSet presAssocID="{486CAF3F-57B1-4BA9-AD73-C18277E06CA3}" presName="arrowWedge2" presStyleLbl="fgSibTrans2D1" presStyleIdx="1" presStyleCnt="5"/>
      <dgm:spPr/>
    </dgm:pt>
    <dgm:pt modelId="{1A77D68B-3E2F-4687-8EA4-690357787806}" type="pres">
      <dgm:prSet presAssocID="{EB34FCB4-DBEF-400F-8925-19B398B089DC}" presName="arrowWedge3" presStyleLbl="fgSibTrans2D1" presStyleIdx="2" presStyleCnt="5"/>
      <dgm:spPr/>
    </dgm:pt>
    <dgm:pt modelId="{D39D8163-22ED-4105-9389-FB021AA30044}" type="pres">
      <dgm:prSet presAssocID="{9148AD1D-CE62-4733-B46D-4DDA17C15265}" presName="arrowWedge4" presStyleLbl="fgSibTrans2D1" presStyleIdx="3" presStyleCnt="5"/>
      <dgm:spPr/>
    </dgm:pt>
    <dgm:pt modelId="{DF29D73D-F2F3-47FC-BEA5-A67E60E9CA88}" type="pres">
      <dgm:prSet presAssocID="{EE7CE167-A0E0-40BF-A7D7-B09515C12698}" presName="arrowWedge5" presStyleLbl="fgSibTrans2D1" presStyleIdx="4" presStyleCnt="5"/>
      <dgm:spPr/>
    </dgm:pt>
  </dgm:ptLst>
  <dgm:cxnLst>
    <dgm:cxn modelId="{0DD061CA-1B86-4C0E-BF9C-00C40C612A96}" srcId="{DCC885BF-10C2-4A1D-86ED-0456464BC476}" destId="{2E24D557-FF25-442C-A630-CB40C9F8B4A1}" srcOrd="1" destOrd="0" parTransId="{8B597869-1BD1-4AB6-B2EF-8596C3E16565}" sibTransId="{486CAF3F-57B1-4BA9-AD73-C18277E06CA3}"/>
    <dgm:cxn modelId="{FC3820AF-E8B8-4B91-84D0-F53083A4A963}" type="presOf" srcId="{CB848A74-6A27-4F51-BE16-3F2AC4AB61BE}" destId="{BFA52E7E-D597-4910-92F6-90556F9B7A46}" srcOrd="0" destOrd="0" presId="urn:microsoft.com/office/officeart/2005/8/layout/cycle8"/>
    <dgm:cxn modelId="{02B094F8-F326-4175-BCF7-A8DA27FF3E4D}" type="presOf" srcId="{BB13D2FB-035E-40AB-94C4-ADF18EF65507}" destId="{E7F41934-548B-4E55-A926-DAE05DE28469}" srcOrd="1" destOrd="0" presId="urn:microsoft.com/office/officeart/2005/8/layout/cycle8"/>
    <dgm:cxn modelId="{C91FDFC2-CBBF-40A8-87E9-9EACFF1F03B7}" type="presOf" srcId="{9077E352-5258-4FAC-A583-10FCEF07C061}" destId="{CF33EA00-685A-4547-BFA2-53E8BCD9D80B}" srcOrd="0" destOrd="0" presId="urn:microsoft.com/office/officeart/2005/8/layout/cycle8"/>
    <dgm:cxn modelId="{70848B04-1172-44AB-94A8-4E0959E2979D}" type="presOf" srcId="{8C223A2A-3097-48D7-9D21-6E1A9577C360}" destId="{BA489C3C-702D-402D-B8A4-96C8A38AC816}" srcOrd="1" destOrd="0" presId="urn:microsoft.com/office/officeart/2005/8/layout/cycle8"/>
    <dgm:cxn modelId="{63ED943B-EA1E-4CDA-945A-111AC66C025C}" type="presOf" srcId="{9077E352-5258-4FAC-A583-10FCEF07C061}" destId="{7803402F-C8F5-4F4A-804D-1D2955EE771D}" srcOrd="1" destOrd="0" presId="urn:microsoft.com/office/officeart/2005/8/layout/cycle8"/>
    <dgm:cxn modelId="{D0194B8B-A7E3-459C-AF49-813C0E4095DF}" type="presOf" srcId="{DCC885BF-10C2-4A1D-86ED-0456464BC476}" destId="{E2E94292-98A7-4DD3-8A18-DBC4C81D39B4}" srcOrd="0" destOrd="0" presId="urn:microsoft.com/office/officeart/2005/8/layout/cycle8"/>
    <dgm:cxn modelId="{3A759D00-66DC-4FF7-B99C-CC56F14B2E4D}" srcId="{DCC885BF-10C2-4A1D-86ED-0456464BC476}" destId="{8C223A2A-3097-48D7-9D21-6E1A9577C360}" srcOrd="3" destOrd="0" parTransId="{1B5D1CEA-950D-43E6-85E5-8FA8479FE4B9}" sibTransId="{9148AD1D-CE62-4733-B46D-4DDA17C15265}"/>
    <dgm:cxn modelId="{650189DC-B364-4B24-B41C-8E26D9921796}" srcId="{DCC885BF-10C2-4A1D-86ED-0456464BC476}" destId="{9077E352-5258-4FAC-A583-10FCEF07C061}" srcOrd="0" destOrd="0" parTransId="{A955EAFF-4C4E-4EA8-9DB6-6EDF57F4D88A}" sibTransId="{A4FE029C-5BC8-42E2-93F6-6FE9930B2BD5}"/>
    <dgm:cxn modelId="{1F444229-9039-449A-B22A-B45A3FDBC353}" srcId="{DCC885BF-10C2-4A1D-86ED-0456464BC476}" destId="{BB13D2FB-035E-40AB-94C4-ADF18EF65507}" srcOrd="2" destOrd="0" parTransId="{AFF7C6AA-2197-4BF2-986A-8A55596DF902}" sibTransId="{EB34FCB4-DBEF-400F-8925-19B398B089DC}"/>
    <dgm:cxn modelId="{30E44A4E-5CB7-4DB6-AC84-36A1792B0382}" type="presOf" srcId="{2E24D557-FF25-442C-A630-CB40C9F8B4A1}" destId="{5B96A7A0-5F33-4390-BA9B-A8136D71C2D3}" srcOrd="1" destOrd="0" presId="urn:microsoft.com/office/officeart/2005/8/layout/cycle8"/>
    <dgm:cxn modelId="{F6A53889-B357-485A-8147-A1D450322A2E}" type="presOf" srcId="{2E24D557-FF25-442C-A630-CB40C9F8B4A1}" destId="{E21D175C-953C-4B62-AF32-85BEACA96CFC}" srcOrd="0" destOrd="0" presId="urn:microsoft.com/office/officeart/2005/8/layout/cycle8"/>
    <dgm:cxn modelId="{C65E2651-2ACD-4044-9C46-4AB9B8FD9B9F}" type="presOf" srcId="{BB13D2FB-035E-40AB-94C4-ADF18EF65507}" destId="{D7E52C4D-FF0F-4303-8F13-C7EB2EA35A87}" srcOrd="0" destOrd="0" presId="urn:microsoft.com/office/officeart/2005/8/layout/cycle8"/>
    <dgm:cxn modelId="{5EE18DE2-2678-4234-8BB6-3D3947EAD3FA}" srcId="{DCC885BF-10C2-4A1D-86ED-0456464BC476}" destId="{CB848A74-6A27-4F51-BE16-3F2AC4AB61BE}" srcOrd="4" destOrd="0" parTransId="{4C61E232-B68E-40BE-A7D2-BDC2EDFD65C9}" sibTransId="{EE7CE167-A0E0-40BF-A7D7-B09515C12698}"/>
    <dgm:cxn modelId="{5176EFD6-347F-4F55-BA86-4EDD7798DD24}" type="presOf" srcId="{8C223A2A-3097-48D7-9D21-6E1A9577C360}" destId="{6E65074E-B688-4AB3-B6FF-BE521DE396DD}" srcOrd="0" destOrd="0" presId="urn:microsoft.com/office/officeart/2005/8/layout/cycle8"/>
    <dgm:cxn modelId="{E427B2A0-683C-4DCD-A4F1-3D8CA98100F3}" type="presOf" srcId="{CB848A74-6A27-4F51-BE16-3F2AC4AB61BE}" destId="{EE3AFDB1-A3E1-41B8-B393-25448891B62F}" srcOrd="1" destOrd="0" presId="urn:microsoft.com/office/officeart/2005/8/layout/cycle8"/>
    <dgm:cxn modelId="{EB35DC6D-DC49-4889-BEB1-B9DA24B1B177}" type="presParOf" srcId="{E2E94292-98A7-4DD3-8A18-DBC4C81D39B4}" destId="{CF33EA00-685A-4547-BFA2-53E8BCD9D80B}" srcOrd="0" destOrd="0" presId="urn:microsoft.com/office/officeart/2005/8/layout/cycle8"/>
    <dgm:cxn modelId="{4851FF89-0D98-46D0-A891-E09614B1ED50}" type="presParOf" srcId="{E2E94292-98A7-4DD3-8A18-DBC4C81D39B4}" destId="{877C9020-DE96-43A8-9795-CC2FE1F43345}" srcOrd="1" destOrd="0" presId="urn:microsoft.com/office/officeart/2005/8/layout/cycle8"/>
    <dgm:cxn modelId="{EB687A8C-99B6-4F67-B134-65EA20977C80}" type="presParOf" srcId="{E2E94292-98A7-4DD3-8A18-DBC4C81D39B4}" destId="{D76307EB-637C-46F7-B12D-E62777D54A27}" srcOrd="2" destOrd="0" presId="urn:microsoft.com/office/officeart/2005/8/layout/cycle8"/>
    <dgm:cxn modelId="{667752AE-62B4-4B55-B299-D2885CCEE49B}" type="presParOf" srcId="{E2E94292-98A7-4DD3-8A18-DBC4C81D39B4}" destId="{7803402F-C8F5-4F4A-804D-1D2955EE771D}" srcOrd="3" destOrd="0" presId="urn:microsoft.com/office/officeart/2005/8/layout/cycle8"/>
    <dgm:cxn modelId="{732C4EE2-2DA9-49BE-9882-98452B25E766}" type="presParOf" srcId="{E2E94292-98A7-4DD3-8A18-DBC4C81D39B4}" destId="{E21D175C-953C-4B62-AF32-85BEACA96CFC}" srcOrd="4" destOrd="0" presId="urn:microsoft.com/office/officeart/2005/8/layout/cycle8"/>
    <dgm:cxn modelId="{2A165DEB-9005-49C8-BF32-570E273D093D}" type="presParOf" srcId="{E2E94292-98A7-4DD3-8A18-DBC4C81D39B4}" destId="{D97E22BC-FC59-4F94-982C-C7B781DD4F17}" srcOrd="5" destOrd="0" presId="urn:microsoft.com/office/officeart/2005/8/layout/cycle8"/>
    <dgm:cxn modelId="{EEFCFA22-7383-4614-9C65-BA92663CE2E9}" type="presParOf" srcId="{E2E94292-98A7-4DD3-8A18-DBC4C81D39B4}" destId="{DB014DF0-3C45-40AE-832C-227E7462DC6C}" srcOrd="6" destOrd="0" presId="urn:microsoft.com/office/officeart/2005/8/layout/cycle8"/>
    <dgm:cxn modelId="{2FE9B0BF-2BC2-479A-90F0-9BFD0BCB625C}" type="presParOf" srcId="{E2E94292-98A7-4DD3-8A18-DBC4C81D39B4}" destId="{5B96A7A0-5F33-4390-BA9B-A8136D71C2D3}" srcOrd="7" destOrd="0" presId="urn:microsoft.com/office/officeart/2005/8/layout/cycle8"/>
    <dgm:cxn modelId="{C6E8462D-CF10-4C9A-9496-791794D6BA95}" type="presParOf" srcId="{E2E94292-98A7-4DD3-8A18-DBC4C81D39B4}" destId="{D7E52C4D-FF0F-4303-8F13-C7EB2EA35A87}" srcOrd="8" destOrd="0" presId="urn:microsoft.com/office/officeart/2005/8/layout/cycle8"/>
    <dgm:cxn modelId="{B0926B10-C27E-4331-ADAA-79A1E8F8C844}" type="presParOf" srcId="{E2E94292-98A7-4DD3-8A18-DBC4C81D39B4}" destId="{285D0E83-37E5-457D-9BD0-EFD97B49F6CD}" srcOrd="9" destOrd="0" presId="urn:microsoft.com/office/officeart/2005/8/layout/cycle8"/>
    <dgm:cxn modelId="{F8CB8BC2-CE22-4B24-884C-CF7EBCFC4E46}" type="presParOf" srcId="{E2E94292-98A7-4DD3-8A18-DBC4C81D39B4}" destId="{8E8593EC-E248-4773-A37F-F4081F3F65FE}" srcOrd="10" destOrd="0" presId="urn:microsoft.com/office/officeart/2005/8/layout/cycle8"/>
    <dgm:cxn modelId="{9D2F036C-46A8-488F-9FC7-84DAA052F29C}" type="presParOf" srcId="{E2E94292-98A7-4DD3-8A18-DBC4C81D39B4}" destId="{E7F41934-548B-4E55-A926-DAE05DE28469}" srcOrd="11" destOrd="0" presId="urn:microsoft.com/office/officeart/2005/8/layout/cycle8"/>
    <dgm:cxn modelId="{BFDD872A-CBB9-4644-B2DD-8982AAE92B25}" type="presParOf" srcId="{E2E94292-98A7-4DD3-8A18-DBC4C81D39B4}" destId="{6E65074E-B688-4AB3-B6FF-BE521DE396DD}" srcOrd="12" destOrd="0" presId="urn:microsoft.com/office/officeart/2005/8/layout/cycle8"/>
    <dgm:cxn modelId="{943034AE-FF42-42D8-8A96-CAB9654A81E4}" type="presParOf" srcId="{E2E94292-98A7-4DD3-8A18-DBC4C81D39B4}" destId="{A9E70A25-928E-4C54-A671-1B2861615211}" srcOrd="13" destOrd="0" presId="urn:microsoft.com/office/officeart/2005/8/layout/cycle8"/>
    <dgm:cxn modelId="{7D0B82A1-5C4A-4CBA-B976-43DCAE012099}" type="presParOf" srcId="{E2E94292-98A7-4DD3-8A18-DBC4C81D39B4}" destId="{E5D574C4-AD40-4961-AE78-3198BD729418}" srcOrd="14" destOrd="0" presId="urn:microsoft.com/office/officeart/2005/8/layout/cycle8"/>
    <dgm:cxn modelId="{ED1D1218-C015-4ED7-BA7A-F35419C4CAFB}" type="presParOf" srcId="{E2E94292-98A7-4DD3-8A18-DBC4C81D39B4}" destId="{BA489C3C-702D-402D-B8A4-96C8A38AC816}" srcOrd="15" destOrd="0" presId="urn:microsoft.com/office/officeart/2005/8/layout/cycle8"/>
    <dgm:cxn modelId="{F754E224-1D74-4C3E-8B02-AEFC7CAA14B7}" type="presParOf" srcId="{E2E94292-98A7-4DD3-8A18-DBC4C81D39B4}" destId="{BFA52E7E-D597-4910-92F6-90556F9B7A46}" srcOrd="16" destOrd="0" presId="urn:microsoft.com/office/officeart/2005/8/layout/cycle8"/>
    <dgm:cxn modelId="{14518E37-B873-4BDA-8EEC-BC1B0A59F076}" type="presParOf" srcId="{E2E94292-98A7-4DD3-8A18-DBC4C81D39B4}" destId="{C7BCBEF2-6510-4F28-B842-41C24BAEE8FF}" srcOrd="17" destOrd="0" presId="urn:microsoft.com/office/officeart/2005/8/layout/cycle8"/>
    <dgm:cxn modelId="{30BFCC48-AE1F-46FA-9A2C-7DB78B05A0FF}" type="presParOf" srcId="{E2E94292-98A7-4DD3-8A18-DBC4C81D39B4}" destId="{A39B3DE4-AA4D-4113-999A-2D499D8714E5}" srcOrd="18" destOrd="0" presId="urn:microsoft.com/office/officeart/2005/8/layout/cycle8"/>
    <dgm:cxn modelId="{AECF3118-84D8-453E-983D-6DE6B5BE6858}" type="presParOf" srcId="{E2E94292-98A7-4DD3-8A18-DBC4C81D39B4}" destId="{EE3AFDB1-A3E1-41B8-B393-25448891B62F}" srcOrd="19" destOrd="0" presId="urn:microsoft.com/office/officeart/2005/8/layout/cycle8"/>
    <dgm:cxn modelId="{710B1A84-64C6-46BB-AFBB-4EC7CDB3F5EB}" type="presParOf" srcId="{E2E94292-98A7-4DD3-8A18-DBC4C81D39B4}" destId="{195EC919-AE7D-4D48-9741-B4EA211AD79F}" srcOrd="20" destOrd="0" presId="urn:microsoft.com/office/officeart/2005/8/layout/cycle8"/>
    <dgm:cxn modelId="{CF61D72A-6147-4675-B7C9-3CB7F5CF7B30}" type="presParOf" srcId="{E2E94292-98A7-4DD3-8A18-DBC4C81D39B4}" destId="{357741B4-5906-4DF3-A67E-A5714ABCDC81}" srcOrd="21" destOrd="0" presId="urn:microsoft.com/office/officeart/2005/8/layout/cycle8"/>
    <dgm:cxn modelId="{B9B524B4-2341-4463-9D9C-940922D6D5FA}" type="presParOf" srcId="{E2E94292-98A7-4DD3-8A18-DBC4C81D39B4}" destId="{1A77D68B-3E2F-4687-8EA4-690357787806}" srcOrd="22" destOrd="0" presId="urn:microsoft.com/office/officeart/2005/8/layout/cycle8"/>
    <dgm:cxn modelId="{3D7C0C98-2423-40FD-965F-D6FE8DDB1878}" type="presParOf" srcId="{E2E94292-98A7-4DD3-8A18-DBC4C81D39B4}" destId="{D39D8163-22ED-4105-9389-FB021AA30044}" srcOrd="23" destOrd="0" presId="urn:microsoft.com/office/officeart/2005/8/layout/cycle8"/>
    <dgm:cxn modelId="{059DE2BB-1026-4785-B7D6-96FD215B6AE0}" type="presParOf" srcId="{E2E94292-98A7-4DD3-8A18-DBC4C81D39B4}" destId="{DF29D73D-F2F3-47FC-BEA5-A67E60E9CA88}"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DA4E52-DF51-48A5-BE54-280AC92F74F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8FA3257-E026-49C5-BB2F-B8DFB62CD25B}">
      <dgm:prSet phldrT="[Text]"/>
      <dgm:spPr/>
      <dgm:t>
        <a:bodyPr/>
        <a:lstStyle/>
        <a:p>
          <a:r>
            <a:rPr lang="en-US" b="1" dirty="0" smtClean="0">
              <a:solidFill>
                <a:srgbClr val="C00000"/>
              </a:solidFill>
            </a:rPr>
            <a:t>HOẠT ĐỘNG</a:t>
          </a:r>
          <a:endParaRPr lang="en-US" b="1" dirty="0">
            <a:solidFill>
              <a:srgbClr val="C00000"/>
            </a:solidFill>
          </a:endParaRPr>
        </a:p>
      </dgm:t>
    </dgm:pt>
    <dgm:pt modelId="{49D1E75B-4E66-4C11-80A1-7EF2BABF58D7}" type="parTrans" cxnId="{F0B0B588-1F07-41B2-953D-96A46A1F8BAD}">
      <dgm:prSet/>
      <dgm:spPr/>
      <dgm:t>
        <a:bodyPr/>
        <a:lstStyle/>
        <a:p>
          <a:endParaRPr lang="en-US"/>
        </a:p>
      </dgm:t>
    </dgm:pt>
    <dgm:pt modelId="{15A38633-98B1-45B8-9F04-2CCD14AAF534}" type="sibTrans" cxnId="{F0B0B588-1F07-41B2-953D-96A46A1F8BAD}">
      <dgm:prSet/>
      <dgm:spPr/>
      <dgm:t>
        <a:bodyPr/>
        <a:lstStyle/>
        <a:p>
          <a:endParaRPr lang="en-US"/>
        </a:p>
      </dgm:t>
    </dgm:pt>
    <dgm:pt modelId="{9922A02B-815B-4B45-93CA-639624B900C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dirty="0" smtClean="0">
              <a:solidFill>
                <a:srgbClr val="7030A0"/>
              </a:solidFill>
            </a:rPr>
            <a:t>NHÓM</a:t>
          </a:r>
          <a:endParaRPr lang="en-US" sz="2800" dirty="0">
            <a:solidFill>
              <a:srgbClr val="7030A0"/>
            </a:solidFill>
          </a:endParaRPr>
        </a:p>
      </dgm:t>
    </dgm:pt>
    <dgm:pt modelId="{A45266E7-4074-4FB3-9F79-94CA53D0016A}" type="parTrans" cxnId="{DC44E171-0535-48FA-938D-146895E78A2D}">
      <dgm:prSet/>
      <dgm:spPr/>
      <dgm:t>
        <a:bodyPr/>
        <a:lstStyle/>
        <a:p>
          <a:endParaRPr lang="en-US"/>
        </a:p>
      </dgm:t>
    </dgm:pt>
    <dgm:pt modelId="{71408DB4-A99C-4B97-AD71-387113BA9EF4}" type="sibTrans" cxnId="{DC44E171-0535-48FA-938D-146895E78A2D}">
      <dgm:prSet/>
      <dgm:spPr/>
      <dgm:t>
        <a:bodyPr/>
        <a:lstStyle/>
        <a:p>
          <a:endParaRPr lang="en-US"/>
        </a:p>
      </dgm:t>
    </dgm:pt>
    <dgm:pt modelId="{114C6B91-230B-4EEF-90A5-C80D828788A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dirty="0" smtClean="0">
              <a:solidFill>
                <a:srgbClr val="7030A0"/>
              </a:solidFill>
            </a:rPr>
            <a:t>CÁ NHÂN</a:t>
          </a:r>
          <a:endParaRPr lang="en-US" sz="2800" dirty="0">
            <a:solidFill>
              <a:srgbClr val="7030A0"/>
            </a:solidFill>
          </a:endParaRPr>
        </a:p>
      </dgm:t>
    </dgm:pt>
    <dgm:pt modelId="{E276921A-24D4-4076-A924-789037688572}" type="parTrans" cxnId="{868E49D9-E7F6-4505-AF99-76AD1D07485F}">
      <dgm:prSet/>
      <dgm:spPr/>
      <dgm:t>
        <a:bodyPr/>
        <a:lstStyle/>
        <a:p>
          <a:endParaRPr lang="en-US"/>
        </a:p>
      </dgm:t>
    </dgm:pt>
    <dgm:pt modelId="{E7145B75-42C8-497C-9E40-EFEFE29B0E52}" type="sibTrans" cxnId="{868E49D9-E7F6-4505-AF99-76AD1D07485F}">
      <dgm:prSet/>
      <dgm:spPr/>
      <dgm:t>
        <a:bodyPr/>
        <a:lstStyle/>
        <a:p>
          <a:endParaRPr lang="en-US"/>
        </a:p>
      </dgm:t>
    </dgm:pt>
    <dgm:pt modelId="{8FA39320-8939-4CE9-879B-BB44278704A3}">
      <dgm:prSet phldrT="[Text]"/>
      <dgm:spPr/>
      <dgm:t>
        <a:bodyPr/>
        <a:lstStyle/>
        <a:p>
          <a:r>
            <a:rPr lang="en-US" b="1" dirty="0" smtClean="0"/>
            <a:t>CHỌN LỰA-</a:t>
          </a:r>
          <a:r>
            <a:rPr lang="en-US" b="1" dirty="0" smtClean="0">
              <a:solidFill>
                <a:srgbClr val="C00000"/>
              </a:solidFill>
            </a:rPr>
            <a:t>THIẾT KẾ</a:t>
          </a:r>
          <a:endParaRPr lang="en-US" b="1" dirty="0"/>
        </a:p>
      </dgm:t>
    </dgm:pt>
    <dgm:pt modelId="{6467927C-EB8D-495C-99D6-13F22379F94D}" type="parTrans" cxnId="{D169320F-7FFF-422B-ADCB-091F932F5E4B}">
      <dgm:prSet/>
      <dgm:spPr/>
      <dgm:t>
        <a:bodyPr/>
        <a:lstStyle/>
        <a:p>
          <a:endParaRPr lang="en-US"/>
        </a:p>
      </dgm:t>
    </dgm:pt>
    <dgm:pt modelId="{4D3FE868-0FA9-4D0E-B125-24AF9F8EA74D}" type="sibTrans" cxnId="{D169320F-7FFF-422B-ADCB-091F932F5E4B}">
      <dgm:prSet/>
      <dgm:spPr/>
      <dgm:t>
        <a:bodyPr/>
        <a:lstStyle/>
        <a:p>
          <a:endParaRPr lang="en-US"/>
        </a:p>
      </dgm:t>
    </dgm:pt>
    <dgm:pt modelId="{C8BCFDA6-7995-4DEB-BA9C-30F1CB40DDEF}">
      <dgm:prSet phldrT="[Text]" custT="1"/>
      <dgm:spPr/>
      <dgm:t>
        <a:bodyPr/>
        <a:lstStyle/>
        <a:p>
          <a:r>
            <a:rPr lang="en-US" sz="2400" b="1" dirty="0" smtClean="0">
              <a:solidFill>
                <a:srgbClr val="7030A0"/>
              </a:solidFill>
            </a:rPr>
            <a:t>MỤC TIÊU</a:t>
          </a:r>
          <a:endParaRPr lang="en-US" sz="2400" b="1" dirty="0">
            <a:solidFill>
              <a:srgbClr val="7030A0"/>
            </a:solidFill>
          </a:endParaRPr>
        </a:p>
      </dgm:t>
    </dgm:pt>
    <dgm:pt modelId="{474DBA73-DDC6-4013-80D1-3F2BD1435C2F}" type="parTrans" cxnId="{37543EB9-F715-4595-B574-343E47569644}">
      <dgm:prSet/>
      <dgm:spPr/>
      <dgm:t>
        <a:bodyPr/>
        <a:lstStyle/>
        <a:p>
          <a:endParaRPr lang="en-US"/>
        </a:p>
      </dgm:t>
    </dgm:pt>
    <dgm:pt modelId="{EF7D5DD4-6319-40DC-9F13-EBFCA5061426}" type="sibTrans" cxnId="{37543EB9-F715-4595-B574-343E47569644}">
      <dgm:prSet/>
      <dgm:spPr/>
      <dgm:t>
        <a:bodyPr/>
        <a:lstStyle/>
        <a:p>
          <a:endParaRPr lang="en-US"/>
        </a:p>
      </dgm:t>
    </dgm:pt>
    <dgm:pt modelId="{9390A7D4-C8F4-45A3-BF1B-903B50968332}">
      <dgm:prSet phldrT="[Text]" custT="1"/>
      <dgm:spPr/>
      <dgm:t>
        <a:bodyPr/>
        <a:lstStyle/>
        <a:p>
          <a:r>
            <a:rPr lang="en-US" sz="2400" b="1" dirty="0" smtClean="0">
              <a:solidFill>
                <a:srgbClr val="7030A0"/>
              </a:solidFill>
            </a:rPr>
            <a:t>NỘI DUNG</a:t>
          </a:r>
          <a:endParaRPr lang="en-US" sz="2400" b="1" dirty="0">
            <a:solidFill>
              <a:srgbClr val="7030A0"/>
            </a:solidFill>
          </a:endParaRPr>
        </a:p>
      </dgm:t>
    </dgm:pt>
    <dgm:pt modelId="{6792A8E0-A1FC-4FA6-BBDB-438A1227292E}" type="parTrans" cxnId="{AFA0E62A-09A6-4988-AC85-FEF7CF0FE46B}">
      <dgm:prSet/>
      <dgm:spPr/>
      <dgm:t>
        <a:bodyPr/>
        <a:lstStyle/>
        <a:p>
          <a:endParaRPr lang="en-US"/>
        </a:p>
      </dgm:t>
    </dgm:pt>
    <dgm:pt modelId="{D00FAAA8-D36F-4612-896F-B52004489110}" type="sibTrans" cxnId="{AFA0E62A-09A6-4988-AC85-FEF7CF0FE46B}">
      <dgm:prSet/>
      <dgm:spPr/>
      <dgm:t>
        <a:bodyPr/>
        <a:lstStyle/>
        <a:p>
          <a:endParaRPr lang="en-US"/>
        </a:p>
      </dgm:t>
    </dgm:pt>
    <dgm:pt modelId="{E0DDE710-74BE-4228-9561-AD9EEFCFC95C}">
      <dgm:prSet phldrT="[Text]"/>
      <dgm:spPr/>
      <dgm:t>
        <a:bodyPr/>
        <a:lstStyle/>
        <a:p>
          <a:r>
            <a:rPr lang="en-US" b="1" dirty="0" smtClean="0">
              <a:solidFill>
                <a:srgbClr val="00B0F0"/>
              </a:solidFill>
            </a:rPr>
            <a:t>GÓP Ý, ĐÁNH GIÁ</a:t>
          </a:r>
          <a:endParaRPr lang="en-US" b="1" dirty="0">
            <a:solidFill>
              <a:srgbClr val="00B0F0"/>
            </a:solidFill>
          </a:endParaRPr>
        </a:p>
      </dgm:t>
    </dgm:pt>
    <dgm:pt modelId="{60B30475-FBD7-4E0F-A2CE-A7256311B935}" type="parTrans" cxnId="{FFA85CF9-5894-468E-B0A9-1F1234BEDFD1}">
      <dgm:prSet/>
      <dgm:spPr/>
      <dgm:t>
        <a:bodyPr/>
        <a:lstStyle/>
        <a:p>
          <a:endParaRPr lang="en-US"/>
        </a:p>
      </dgm:t>
    </dgm:pt>
    <dgm:pt modelId="{88294BD3-1F5C-41BB-9BC4-A0E7822F56FF}" type="sibTrans" cxnId="{FFA85CF9-5894-468E-B0A9-1F1234BEDFD1}">
      <dgm:prSet/>
      <dgm:spPr/>
      <dgm:t>
        <a:bodyPr/>
        <a:lstStyle/>
        <a:p>
          <a:endParaRPr lang="en-US"/>
        </a:p>
      </dgm:t>
    </dgm:pt>
    <dgm:pt modelId="{34519B95-8D98-49A5-AC7D-480108C44B23}">
      <dgm:prSet phldrT="[Text]" custT="1"/>
      <dgm:spPr/>
      <dgm:t>
        <a:bodyPr/>
        <a:lstStyle/>
        <a:p>
          <a:r>
            <a:rPr lang="en-US" sz="2800" b="1" dirty="0" smtClean="0">
              <a:solidFill>
                <a:srgbClr val="00B050"/>
              </a:solidFill>
            </a:rPr>
            <a:t>KẾT QUẢ</a:t>
          </a:r>
          <a:endParaRPr lang="en-US" sz="2800" b="1" dirty="0">
            <a:solidFill>
              <a:srgbClr val="00B050"/>
            </a:solidFill>
          </a:endParaRPr>
        </a:p>
      </dgm:t>
    </dgm:pt>
    <dgm:pt modelId="{B69E515E-0AAC-4629-815C-262B04108564}" type="parTrans" cxnId="{7D1972A8-47B9-481E-A951-13E535A8952D}">
      <dgm:prSet/>
      <dgm:spPr/>
      <dgm:t>
        <a:bodyPr/>
        <a:lstStyle/>
        <a:p>
          <a:endParaRPr lang="en-US"/>
        </a:p>
      </dgm:t>
    </dgm:pt>
    <dgm:pt modelId="{746E1B44-8274-4839-9F97-4B69453C7740}" type="sibTrans" cxnId="{7D1972A8-47B9-481E-A951-13E535A8952D}">
      <dgm:prSet/>
      <dgm:spPr/>
      <dgm:t>
        <a:bodyPr/>
        <a:lstStyle/>
        <a:p>
          <a:endParaRPr lang="en-US"/>
        </a:p>
      </dgm:t>
    </dgm:pt>
    <dgm:pt modelId="{310B949E-811D-40FF-A33D-D54EC6FDF48F}">
      <dgm:prSet phldrT="[Text]" custT="1"/>
      <dgm:spPr/>
      <dgm:t>
        <a:bodyPr/>
        <a:lstStyle/>
        <a:p>
          <a:r>
            <a:rPr lang="en-US" sz="2800" b="1" dirty="0" smtClean="0">
              <a:solidFill>
                <a:srgbClr val="00B050"/>
              </a:solidFill>
            </a:rPr>
            <a:t>HIỆU QUẢ</a:t>
          </a:r>
          <a:endParaRPr lang="en-US" sz="2800" b="1" dirty="0">
            <a:solidFill>
              <a:srgbClr val="00B050"/>
            </a:solidFill>
          </a:endParaRPr>
        </a:p>
      </dgm:t>
    </dgm:pt>
    <dgm:pt modelId="{BE982933-86DD-4B37-B013-3AE6A5308D96}" type="parTrans" cxnId="{B67B61F4-8861-464F-A9C9-63F1ECA0033A}">
      <dgm:prSet/>
      <dgm:spPr/>
      <dgm:t>
        <a:bodyPr/>
        <a:lstStyle/>
        <a:p>
          <a:endParaRPr lang="en-US"/>
        </a:p>
      </dgm:t>
    </dgm:pt>
    <dgm:pt modelId="{4EE1307A-03A8-4FED-80F8-C4EA855790B4}" type="sibTrans" cxnId="{B67B61F4-8861-464F-A9C9-63F1ECA0033A}">
      <dgm:prSet/>
      <dgm:spPr/>
      <dgm:t>
        <a:bodyPr/>
        <a:lstStyle/>
        <a:p>
          <a:endParaRPr lang="en-US"/>
        </a:p>
      </dgm:t>
    </dgm:pt>
    <dgm:pt modelId="{5C8F0C45-2441-42C9-829D-6EBC7529383C}">
      <dgm:prSet phldrT="[Text]" custT="1"/>
      <dgm:spPr/>
      <dgm:t>
        <a:bodyPr/>
        <a:lstStyle/>
        <a:p>
          <a:r>
            <a:rPr lang="en-US" sz="2400" b="1" dirty="0" smtClean="0">
              <a:solidFill>
                <a:srgbClr val="7030A0"/>
              </a:solidFill>
            </a:rPr>
            <a:t>PHƯƠNG PHÁP</a:t>
          </a:r>
          <a:endParaRPr lang="en-US" sz="2400" b="1" dirty="0">
            <a:solidFill>
              <a:srgbClr val="7030A0"/>
            </a:solidFill>
          </a:endParaRPr>
        </a:p>
      </dgm:t>
    </dgm:pt>
    <dgm:pt modelId="{F05A2A5B-7ABC-4602-900E-9AA591F6D14A}" type="parTrans" cxnId="{2D46AA79-F47D-408B-8E73-97A0A581F9D8}">
      <dgm:prSet/>
      <dgm:spPr/>
    </dgm:pt>
    <dgm:pt modelId="{63E3C756-2645-4FDC-A023-7CEF377AA2EF}" type="sibTrans" cxnId="{2D46AA79-F47D-408B-8E73-97A0A581F9D8}">
      <dgm:prSet/>
      <dgm:spPr/>
    </dgm:pt>
    <dgm:pt modelId="{AEF863AC-D6C6-4564-B6C5-86A68B529D0D}" type="pres">
      <dgm:prSet presAssocID="{7FDA4E52-DF51-48A5-BE54-280AC92F74F2}" presName="Name0" presStyleCnt="0">
        <dgm:presLayoutVars>
          <dgm:chMax val="7"/>
          <dgm:dir/>
          <dgm:animLvl val="lvl"/>
          <dgm:resizeHandles val="exact"/>
        </dgm:presLayoutVars>
      </dgm:prSet>
      <dgm:spPr/>
      <dgm:t>
        <a:bodyPr/>
        <a:lstStyle/>
        <a:p>
          <a:endParaRPr lang="en-US"/>
        </a:p>
      </dgm:t>
    </dgm:pt>
    <dgm:pt modelId="{A6F9DE8D-EADE-4072-99B0-9DF1DAB43B9D}" type="pres">
      <dgm:prSet presAssocID="{68FA3257-E026-49C5-BB2F-B8DFB62CD25B}" presName="circle1" presStyleLbl="node1" presStyleIdx="0" presStyleCnt="3" custLinFactNeighborY="694"/>
      <dgm:spPr/>
    </dgm:pt>
    <dgm:pt modelId="{F1A5EA4A-20AD-42F6-9BDC-5B857C14D6C5}" type="pres">
      <dgm:prSet presAssocID="{68FA3257-E026-49C5-BB2F-B8DFB62CD25B}" presName="space" presStyleCnt="0"/>
      <dgm:spPr/>
    </dgm:pt>
    <dgm:pt modelId="{243426B7-2AA4-4F25-8619-DD543ACF356C}" type="pres">
      <dgm:prSet presAssocID="{68FA3257-E026-49C5-BB2F-B8DFB62CD25B}" presName="rect1" presStyleLbl="alignAcc1" presStyleIdx="0" presStyleCnt="3"/>
      <dgm:spPr/>
      <dgm:t>
        <a:bodyPr/>
        <a:lstStyle/>
        <a:p>
          <a:endParaRPr lang="en-US"/>
        </a:p>
      </dgm:t>
    </dgm:pt>
    <dgm:pt modelId="{36073A40-8362-4FFC-9AAC-39DE3B53E4DB}" type="pres">
      <dgm:prSet presAssocID="{8FA39320-8939-4CE9-879B-BB44278704A3}" presName="vertSpace2" presStyleLbl="node1" presStyleIdx="0" presStyleCnt="3"/>
      <dgm:spPr/>
    </dgm:pt>
    <dgm:pt modelId="{58515F31-A994-4019-8342-25F2B514138F}" type="pres">
      <dgm:prSet presAssocID="{8FA39320-8939-4CE9-879B-BB44278704A3}" presName="circle2" presStyleLbl="node1" presStyleIdx="1" presStyleCnt="3"/>
      <dgm:spPr/>
    </dgm:pt>
    <dgm:pt modelId="{ED9705C0-D4D8-4D19-A595-FD33E0F6A3C1}" type="pres">
      <dgm:prSet presAssocID="{8FA39320-8939-4CE9-879B-BB44278704A3}" presName="rect2" presStyleLbl="alignAcc1" presStyleIdx="1" presStyleCnt="3"/>
      <dgm:spPr/>
      <dgm:t>
        <a:bodyPr/>
        <a:lstStyle/>
        <a:p>
          <a:endParaRPr lang="en-US"/>
        </a:p>
      </dgm:t>
    </dgm:pt>
    <dgm:pt modelId="{75F8273E-06EA-43AD-8479-3A697EE558E2}" type="pres">
      <dgm:prSet presAssocID="{E0DDE710-74BE-4228-9561-AD9EEFCFC95C}" presName="vertSpace3" presStyleLbl="node1" presStyleIdx="1" presStyleCnt="3"/>
      <dgm:spPr/>
    </dgm:pt>
    <dgm:pt modelId="{2DA125C9-4AF8-449D-8DB9-729616761645}" type="pres">
      <dgm:prSet presAssocID="{E0DDE710-74BE-4228-9561-AD9EEFCFC95C}" presName="circle3" presStyleLbl="node1" presStyleIdx="2" presStyleCnt="3"/>
      <dgm:spPr/>
    </dgm:pt>
    <dgm:pt modelId="{E3A867CF-A559-4B79-AD3D-992D579CA750}" type="pres">
      <dgm:prSet presAssocID="{E0DDE710-74BE-4228-9561-AD9EEFCFC95C}" presName="rect3" presStyleLbl="alignAcc1" presStyleIdx="2" presStyleCnt="3"/>
      <dgm:spPr/>
      <dgm:t>
        <a:bodyPr/>
        <a:lstStyle/>
        <a:p>
          <a:endParaRPr lang="en-US"/>
        </a:p>
      </dgm:t>
    </dgm:pt>
    <dgm:pt modelId="{05F69EE2-AC82-4E7D-A0E6-38AB1481D869}" type="pres">
      <dgm:prSet presAssocID="{68FA3257-E026-49C5-BB2F-B8DFB62CD25B}" presName="rect1ParTx" presStyleLbl="alignAcc1" presStyleIdx="2" presStyleCnt="3">
        <dgm:presLayoutVars>
          <dgm:chMax val="1"/>
          <dgm:bulletEnabled val="1"/>
        </dgm:presLayoutVars>
      </dgm:prSet>
      <dgm:spPr/>
      <dgm:t>
        <a:bodyPr/>
        <a:lstStyle/>
        <a:p>
          <a:endParaRPr lang="en-US"/>
        </a:p>
      </dgm:t>
    </dgm:pt>
    <dgm:pt modelId="{CA04FE72-FF52-419D-A9F8-B79D122CA989}" type="pres">
      <dgm:prSet presAssocID="{68FA3257-E026-49C5-BB2F-B8DFB62CD25B}" presName="rect1ChTx" presStyleLbl="alignAcc1" presStyleIdx="2" presStyleCnt="3">
        <dgm:presLayoutVars>
          <dgm:bulletEnabled val="1"/>
        </dgm:presLayoutVars>
      </dgm:prSet>
      <dgm:spPr/>
      <dgm:t>
        <a:bodyPr/>
        <a:lstStyle/>
        <a:p>
          <a:endParaRPr lang="en-US"/>
        </a:p>
      </dgm:t>
    </dgm:pt>
    <dgm:pt modelId="{53E15A0B-BACF-4B3F-A16F-59A5039ACC9F}" type="pres">
      <dgm:prSet presAssocID="{8FA39320-8939-4CE9-879B-BB44278704A3}" presName="rect2ParTx" presStyleLbl="alignAcc1" presStyleIdx="2" presStyleCnt="3">
        <dgm:presLayoutVars>
          <dgm:chMax val="1"/>
          <dgm:bulletEnabled val="1"/>
        </dgm:presLayoutVars>
      </dgm:prSet>
      <dgm:spPr/>
      <dgm:t>
        <a:bodyPr/>
        <a:lstStyle/>
        <a:p>
          <a:endParaRPr lang="en-US"/>
        </a:p>
      </dgm:t>
    </dgm:pt>
    <dgm:pt modelId="{550A93A4-DC3D-4412-B78A-1523C12825F5}" type="pres">
      <dgm:prSet presAssocID="{8FA39320-8939-4CE9-879B-BB44278704A3}" presName="rect2ChTx" presStyleLbl="alignAcc1" presStyleIdx="2" presStyleCnt="3">
        <dgm:presLayoutVars>
          <dgm:bulletEnabled val="1"/>
        </dgm:presLayoutVars>
      </dgm:prSet>
      <dgm:spPr/>
      <dgm:t>
        <a:bodyPr/>
        <a:lstStyle/>
        <a:p>
          <a:endParaRPr lang="en-US"/>
        </a:p>
      </dgm:t>
    </dgm:pt>
    <dgm:pt modelId="{91346607-953A-4F9E-AAD4-FD0D66A341EF}" type="pres">
      <dgm:prSet presAssocID="{E0DDE710-74BE-4228-9561-AD9EEFCFC95C}" presName="rect3ParTx" presStyleLbl="alignAcc1" presStyleIdx="2" presStyleCnt="3">
        <dgm:presLayoutVars>
          <dgm:chMax val="1"/>
          <dgm:bulletEnabled val="1"/>
        </dgm:presLayoutVars>
      </dgm:prSet>
      <dgm:spPr/>
      <dgm:t>
        <a:bodyPr/>
        <a:lstStyle/>
        <a:p>
          <a:endParaRPr lang="en-US"/>
        </a:p>
      </dgm:t>
    </dgm:pt>
    <dgm:pt modelId="{CC1914B7-1685-43AD-8B44-44204C2358A2}" type="pres">
      <dgm:prSet presAssocID="{E0DDE710-74BE-4228-9561-AD9EEFCFC95C}" presName="rect3ChTx" presStyleLbl="alignAcc1" presStyleIdx="2" presStyleCnt="3">
        <dgm:presLayoutVars>
          <dgm:bulletEnabled val="1"/>
        </dgm:presLayoutVars>
      </dgm:prSet>
      <dgm:spPr/>
      <dgm:t>
        <a:bodyPr/>
        <a:lstStyle/>
        <a:p>
          <a:endParaRPr lang="en-US"/>
        </a:p>
      </dgm:t>
    </dgm:pt>
  </dgm:ptLst>
  <dgm:cxnLst>
    <dgm:cxn modelId="{F0B0B588-1F07-41B2-953D-96A46A1F8BAD}" srcId="{7FDA4E52-DF51-48A5-BE54-280AC92F74F2}" destId="{68FA3257-E026-49C5-BB2F-B8DFB62CD25B}" srcOrd="0" destOrd="0" parTransId="{49D1E75B-4E66-4C11-80A1-7EF2BABF58D7}" sibTransId="{15A38633-98B1-45B8-9F04-2CCD14AAF534}"/>
    <dgm:cxn modelId="{B67B61F4-8861-464F-A9C9-63F1ECA0033A}" srcId="{E0DDE710-74BE-4228-9561-AD9EEFCFC95C}" destId="{310B949E-811D-40FF-A33D-D54EC6FDF48F}" srcOrd="1" destOrd="0" parTransId="{BE982933-86DD-4B37-B013-3AE6A5308D96}" sibTransId="{4EE1307A-03A8-4FED-80F8-C4EA855790B4}"/>
    <dgm:cxn modelId="{7C93CECA-592F-4EA3-A93E-63BCF4FD342B}" type="presOf" srcId="{5C8F0C45-2441-42C9-829D-6EBC7529383C}" destId="{550A93A4-DC3D-4412-B78A-1523C12825F5}" srcOrd="0" destOrd="2" presId="urn:microsoft.com/office/officeart/2005/8/layout/target3"/>
    <dgm:cxn modelId="{E7A577A9-085F-45C9-9A26-EF6069B70627}" type="presOf" srcId="{68FA3257-E026-49C5-BB2F-B8DFB62CD25B}" destId="{05F69EE2-AC82-4E7D-A0E6-38AB1481D869}" srcOrd="1" destOrd="0" presId="urn:microsoft.com/office/officeart/2005/8/layout/target3"/>
    <dgm:cxn modelId="{09513630-3319-4229-81B3-E332EAF38A4A}" type="presOf" srcId="{E0DDE710-74BE-4228-9561-AD9EEFCFC95C}" destId="{91346607-953A-4F9E-AAD4-FD0D66A341EF}" srcOrd="1" destOrd="0" presId="urn:microsoft.com/office/officeart/2005/8/layout/target3"/>
    <dgm:cxn modelId="{2D46AA79-F47D-408B-8E73-97A0A581F9D8}" srcId="{8FA39320-8939-4CE9-879B-BB44278704A3}" destId="{5C8F0C45-2441-42C9-829D-6EBC7529383C}" srcOrd="2" destOrd="0" parTransId="{F05A2A5B-7ABC-4602-900E-9AA591F6D14A}" sibTransId="{63E3C756-2645-4FDC-A023-7CEF377AA2EF}"/>
    <dgm:cxn modelId="{01919747-45B7-49DF-9F85-643FCCF56FF7}" type="presOf" srcId="{9922A02B-815B-4B45-93CA-639624B900C5}" destId="{CA04FE72-FF52-419D-A9F8-B79D122CA989}" srcOrd="0" destOrd="0" presId="urn:microsoft.com/office/officeart/2005/8/layout/target3"/>
    <dgm:cxn modelId="{DC44E171-0535-48FA-938D-146895E78A2D}" srcId="{68FA3257-E026-49C5-BB2F-B8DFB62CD25B}" destId="{9922A02B-815B-4B45-93CA-639624B900C5}" srcOrd="0" destOrd="0" parTransId="{A45266E7-4074-4FB3-9F79-94CA53D0016A}" sibTransId="{71408DB4-A99C-4B97-AD71-387113BA9EF4}"/>
    <dgm:cxn modelId="{299F01BC-6EC1-42C6-B9B3-2B5EABB1C334}" type="presOf" srcId="{E0DDE710-74BE-4228-9561-AD9EEFCFC95C}" destId="{E3A867CF-A559-4B79-AD3D-992D579CA750}" srcOrd="0" destOrd="0" presId="urn:microsoft.com/office/officeart/2005/8/layout/target3"/>
    <dgm:cxn modelId="{00250EB0-CE28-4EE2-A3D1-771163763135}" type="presOf" srcId="{114C6B91-230B-4EEF-90A5-C80D828788AE}" destId="{CA04FE72-FF52-419D-A9F8-B79D122CA989}" srcOrd="0" destOrd="1" presId="urn:microsoft.com/office/officeart/2005/8/layout/target3"/>
    <dgm:cxn modelId="{C68D5FEB-DC44-4AE0-A519-D9DF6DA20CA9}" type="presOf" srcId="{7FDA4E52-DF51-48A5-BE54-280AC92F74F2}" destId="{AEF863AC-D6C6-4564-B6C5-86A68B529D0D}" srcOrd="0" destOrd="0" presId="urn:microsoft.com/office/officeart/2005/8/layout/target3"/>
    <dgm:cxn modelId="{7D1972A8-47B9-481E-A951-13E535A8952D}" srcId="{E0DDE710-74BE-4228-9561-AD9EEFCFC95C}" destId="{34519B95-8D98-49A5-AC7D-480108C44B23}" srcOrd="0" destOrd="0" parTransId="{B69E515E-0AAC-4629-815C-262B04108564}" sibTransId="{746E1B44-8274-4839-9F97-4B69453C7740}"/>
    <dgm:cxn modelId="{AFA0E62A-09A6-4988-AC85-FEF7CF0FE46B}" srcId="{8FA39320-8939-4CE9-879B-BB44278704A3}" destId="{9390A7D4-C8F4-45A3-BF1B-903B50968332}" srcOrd="1" destOrd="0" parTransId="{6792A8E0-A1FC-4FA6-BBDB-438A1227292E}" sibTransId="{D00FAAA8-D36F-4612-896F-B52004489110}"/>
    <dgm:cxn modelId="{37543EB9-F715-4595-B574-343E47569644}" srcId="{8FA39320-8939-4CE9-879B-BB44278704A3}" destId="{C8BCFDA6-7995-4DEB-BA9C-30F1CB40DDEF}" srcOrd="0" destOrd="0" parTransId="{474DBA73-DDC6-4013-80D1-3F2BD1435C2F}" sibTransId="{EF7D5DD4-6319-40DC-9F13-EBFCA5061426}"/>
    <dgm:cxn modelId="{FFA85CF9-5894-468E-B0A9-1F1234BEDFD1}" srcId="{7FDA4E52-DF51-48A5-BE54-280AC92F74F2}" destId="{E0DDE710-74BE-4228-9561-AD9EEFCFC95C}" srcOrd="2" destOrd="0" parTransId="{60B30475-FBD7-4E0F-A2CE-A7256311B935}" sibTransId="{88294BD3-1F5C-41BB-9BC4-A0E7822F56FF}"/>
    <dgm:cxn modelId="{16FEC5BB-CF90-45D1-A7DF-87E7B2C742BA}" type="presOf" srcId="{C8BCFDA6-7995-4DEB-BA9C-30F1CB40DDEF}" destId="{550A93A4-DC3D-4412-B78A-1523C12825F5}" srcOrd="0" destOrd="0" presId="urn:microsoft.com/office/officeart/2005/8/layout/target3"/>
    <dgm:cxn modelId="{D169320F-7FFF-422B-ADCB-091F932F5E4B}" srcId="{7FDA4E52-DF51-48A5-BE54-280AC92F74F2}" destId="{8FA39320-8939-4CE9-879B-BB44278704A3}" srcOrd="1" destOrd="0" parTransId="{6467927C-EB8D-495C-99D6-13F22379F94D}" sibTransId="{4D3FE868-0FA9-4D0E-B125-24AF9F8EA74D}"/>
    <dgm:cxn modelId="{8E120D02-82BC-4361-9100-A7BDB8906524}" type="presOf" srcId="{8FA39320-8939-4CE9-879B-BB44278704A3}" destId="{53E15A0B-BACF-4B3F-A16F-59A5039ACC9F}" srcOrd="1" destOrd="0" presId="urn:microsoft.com/office/officeart/2005/8/layout/target3"/>
    <dgm:cxn modelId="{EBFA8CEF-6F17-410D-BEBC-407C84B42F0D}" type="presOf" srcId="{8FA39320-8939-4CE9-879B-BB44278704A3}" destId="{ED9705C0-D4D8-4D19-A595-FD33E0F6A3C1}" srcOrd="0" destOrd="0" presId="urn:microsoft.com/office/officeart/2005/8/layout/target3"/>
    <dgm:cxn modelId="{C24F68CE-C957-4DCD-8AB0-FD99029883DA}" type="presOf" srcId="{34519B95-8D98-49A5-AC7D-480108C44B23}" destId="{CC1914B7-1685-43AD-8B44-44204C2358A2}" srcOrd="0" destOrd="0" presId="urn:microsoft.com/office/officeart/2005/8/layout/target3"/>
    <dgm:cxn modelId="{15556EA6-CED6-45FF-BB61-047CCB26AC76}" type="presOf" srcId="{9390A7D4-C8F4-45A3-BF1B-903B50968332}" destId="{550A93A4-DC3D-4412-B78A-1523C12825F5}" srcOrd="0" destOrd="1" presId="urn:microsoft.com/office/officeart/2005/8/layout/target3"/>
    <dgm:cxn modelId="{868E49D9-E7F6-4505-AF99-76AD1D07485F}" srcId="{68FA3257-E026-49C5-BB2F-B8DFB62CD25B}" destId="{114C6B91-230B-4EEF-90A5-C80D828788AE}" srcOrd="1" destOrd="0" parTransId="{E276921A-24D4-4076-A924-789037688572}" sibTransId="{E7145B75-42C8-497C-9E40-EFEFE29B0E52}"/>
    <dgm:cxn modelId="{C0CB47A8-BD28-412A-B4B7-044B4F8609F2}" type="presOf" srcId="{310B949E-811D-40FF-A33D-D54EC6FDF48F}" destId="{CC1914B7-1685-43AD-8B44-44204C2358A2}" srcOrd="0" destOrd="1" presId="urn:microsoft.com/office/officeart/2005/8/layout/target3"/>
    <dgm:cxn modelId="{117AB59D-3B29-4277-8AAD-82AEB9880D72}" type="presOf" srcId="{68FA3257-E026-49C5-BB2F-B8DFB62CD25B}" destId="{243426B7-2AA4-4F25-8619-DD543ACF356C}" srcOrd="0" destOrd="0" presId="urn:microsoft.com/office/officeart/2005/8/layout/target3"/>
    <dgm:cxn modelId="{6F030B21-9DFE-4B7D-843E-4EB4AA1795B8}" type="presParOf" srcId="{AEF863AC-D6C6-4564-B6C5-86A68B529D0D}" destId="{A6F9DE8D-EADE-4072-99B0-9DF1DAB43B9D}" srcOrd="0" destOrd="0" presId="urn:microsoft.com/office/officeart/2005/8/layout/target3"/>
    <dgm:cxn modelId="{843A0AC9-65D4-4016-9910-8528C2F45145}" type="presParOf" srcId="{AEF863AC-D6C6-4564-B6C5-86A68B529D0D}" destId="{F1A5EA4A-20AD-42F6-9BDC-5B857C14D6C5}" srcOrd="1" destOrd="0" presId="urn:microsoft.com/office/officeart/2005/8/layout/target3"/>
    <dgm:cxn modelId="{F1A82453-7B16-4FF7-8928-8C711D9420DB}" type="presParOf" srcId="{AEF863AC-D6C6-4564-B6C5-86A68B529D0D}" destId="{243426B7-2AA4-4F25-8619-DD543ACF356C}" srcOrd="2" destOrd="0" presId="urn:microsoft.com/office/officeart/2005/8/layout/target3"/>
    <dgm:cxn modelId="{46CAC1B9-1DBF-46D4-BADC-723E5C131321}" type="presParOf" srcId="{AEF863AC-D6C6-4564-B6C5-86A68B529D0D}" destId="{36073A40-8362-4FFC-9AAC-39DE3B53E4DB}" srcOrd="3" destOrd="0" presId="urn:microsoft.com/office/officeart/2005/8/layout/target3"/>
    <dgm:cxn modelId="{7E6BB18F-A3B2-42B0-9E35-EF73BB41885F}" type="presParOf" srcId="{AEF863AC-D6C6-4564-B6C5-86A68B529D0D}" destId="{58515F31-A994-4019-8342-25F2B514138F}" srcOrd="4" destOrd="0" presId="urn:microsoft.com/office/officeart/2005/8/layout/target3"/>
    <dgm:cxn modelId="{6021C24E-6AD2-48E0-B575-47E37BA490EE}" type="presParOf" srcId="{AEF863AC-D6C6-4564-B6C5-86A68B529D0D}" destId="{ED9705C0-D4D8-4D19-A595-FD33E0F6A3C1}" srcOrd="5" destOrd="0" presId="urn:microsoft.com/office/officeart/2005/8/layout/target3"/>
    <dgm:cxn modelId="{4293B831-2331-44E2-BFC2-E32221288B85}" type="presParOf" srcId="{AEF863AC-D6C6-4564-B6C5-86A68B529D0D}" destId="{75F8273E-06EA-43AD-8479-3A697EE558E2}" srcOrd="6" destOrd="0" presId="urn:microsoft.com/office/officeart/2005/8/layout/target3"/>
    <dgm:cxn modelId="{8C5E4861-D799-4F49-89F4-191078B1A30A}" type="presParOf" srcId="{AEF863AC-D6C6-4564-B6C5-86A68B529D0D}" destId="{2DA125C9-4AF8-449D-8DB9-729616761645}" srcOrd="7" destOrd="0" presId="urn:microsoft.com/office/officeart/2005/8/layout/target3"/>
    <dgm:cxn modelId="{739A374A-9DA3-400F-AA1D-2ADB9E5896E8}" type="presParOf" srcId="{AEF863AC-D6C6-4564-B6C5-86A68B529D0D}" destId="{E3A867CF-A559-4B79-AD3D-992D579CA750}" srcOrd="8" destOrd="0" presId="urn:microsoft.com/office/officeart/2005/8/layout/target3"/>
    <dgm:cxn modelId="{346BD2B0-B90C-488A-A0E9-59A4BA98B3A3}" type="presParOf" srcId="{AEF863AC-D6C6-4564-B6C5-86A68B529D0D}" destId="{05F69EE2-AC82-4E7D-A0E6-38AB1481D869}" srcOrd="9" destOrd="0" presId="urn:microsoft.com/office/officeart/2005/8/layout/target3"/>
    <dgm:cxn modelId="{1BB12F9B-8F93-4504-A55E-3BCCBA86BE9C}" type="presParOf" srcId="{AEF863AC-D6C6-4564-B6C5-86A68B529D0D}" destId="{CA04FE72-FF52-419D-A9F8-B79D122CA989}" srcOrd="10" destOrd="0" presId="urn:microsoft.com/office/officeart/2005/8/layout/target3"/>
    <dgm:cxn modelId="{1B8F9515-B3D7-47DF-84CD-2F11539D6802}" type="presParOf" srcId="{AEF863AC-D6C6-4564-B6C5-86A68B529D0D}" destId="{53E15A0B-BACF-4B3F-A16F-59A5039ACC9F}" srcOrd="11" destOrd="0" presId="urn:microsoft.com/office/officeart/2005/8/layout/target3"/>
    <dgm:cxn modelId="{F328B47F-38BE-4528-8C93-0D911B80C2C0}" type="presParOf" srcId="{AEF863AC-D6C6-4564-B6C5-86A68B529D0D}" destId="{550A93A4-DC3D-4412-B78A-1523C12825F5}" srcOrd="12" destOrd="0" presId="urn:microsoft.com/office/officeart/2005/8/layout/target3"/>
    <dgm:cxn modelId="{1E620ECA-DC7D-4E34-A227-EE35BA4AE7AD}" type="presParOf" srcId="{AEF863AC-D6C6-4564-B6C5-86A68B529D0D}" destId="{91346607-953A-4F9E-AAD4-FD0D66A341EF}" srcOrd="13" destOrd="0" presId="urn:microsoft.com/office/officeart/2005/8/layout/target3"/>
    <dgm:cxn modelId="{3E470351-DE4C-40F7-A1E4-A2663180E9BB}" type="presParOf" srcId="{AEF863AC-D6C6-4564-B6C5-86A68B529D0D}" destId="{CC1914B7-1685-43AD-8B44-44204C2358A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432113-8EF7-41DB-B790-D4848088AD3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51F3EA5A-F353-420F-ABB7-49DF6C2F94F7}">
      <dgm:prSet phldrT="[Text]"/>
      <dgm:spPr>
        <a:blipFill rotWithShape="0">
          <a:blip xmlns:r="http://schemas.openxmlformats.org/officeDocument/2006/relationships" r:embed="rId1"/>
          <a:tile tx="0" ty="0" sx="100000" sy="100000" flip="none" algn="tl"/>
        </a:blipFill>
      </dgm:spPr>
      <dgm:t>
        <a:bodyPr/>
        <a:lstStyle/>
        <a:p>
          <a:r>
            <a:rPr lang="en-US" b="1" dirty="0" smtClean="0">
              <a:solidFill>
                <a:srgbClr val="FF0000"/>
              </a:solidFill>
            </a:rPr>
            <a:t>ĐỔI MỚI</a:t>
          </a:r>
        </a:p>
        <a:p>
          <a:r>
            <a:rPr lang="en-US" b="1" dirty="0" smtClean="0">
              <a:solidFill>
                <a:srgbClr val="FF0000"/>
              </a:solidFill>
            </a:rPr>
            <a:t>KIỂM TRA-ĐÁNH GIÁ</a:t>
          </a:r>
          <a:endParaRPr lang="en-US" b="1" dirty="0">
            <a:solidFill>
              <a:srgbClr val="FF0000"/>
            </a:solidFill>
          </a:endParaRPr>
        </a:p>
      </dgm:t>
    </dgm:pt>
    <dgm:pt modelId="{E16A75EB-DD16-468C-9B4E-4B64957042B6}" type="parTrans" cxnId="{F5293DE5-0FE6-4546-9D41-96C0294660D0}">
      <dgm:prSet/>
      <dgm:spPr/>
      <dgm:t>
        <a:bodyPr/>
        <a:lstStyle/>
        <a:p>
          <a:endParaRPr lang="en-US"/>
        </a:p>
      </dgm:t>
    </dgm:pt>
    <dgm:pt modelId="{BE005A6C-6091-438E-BFC1-8D092A87E600}" type="sibTrans" cxnId="{F5293DE5-0FE6-4546-9D41-96C0294660D0}">
      <dgm:prSet/>
      <dgm:spPr/>
      <dgm:t>
        <a:bodyPr/>
        <a:lstStyle/>
        <a:p>
          <a:endParaRPr lang="en-US"/>
        </a:p>
      </dgm:t>
    </dgm:pt>
    <dgm:pt modelId="{83604AD1-B69E-450C-A37D-AAB4D2CEE541}">
      <dgm:prSet phldrT="[Text]" custT="1"/>
      <dgm:spPr/>
      <dgm:t>
        <a:bodyPr/>
        <a:lstStyle/>
        <a:p>
          <a:r>
            <a:rPr lang="en-US" sz="1800" b="1" dirty="0" smtClean="0">
              <a:solidFill>
                <a:srgbClr val="FFFF00"/>
              </a:solidFill>
            </a:rPr>
            <a:t>PHÁT HUY TÍNH TÍCH CỰC, CHỦ ĐỘNG VÀ SÁNG TẠO</a:t>
          </a:r>
          <a:endParaRPr lang="en-US" sz="1800" b="1" dirty="0">
            <a:solidFill>
              <a:srgbClr val="FFFF00"/>
            </a:solidFill>
          </a:endParaRPr>
        </a:p>
      </dgm:t>
    </dgm:pt>
    <dgm:pt modelId="{D9D180AD-34B2-405E-A678-66D988360057}" type="parTrans" cxnId="{4C344ED1-0A0D-4A42-BA64-CFCDAC37AB80}">
      <dgm:prSet/>
      <dgm:spPr/>
      <dgm:t>
        <a:bodyPr/>
        <a:lstStyle/>
        <a:p>
          <a:endParaRPr lang="en-US"/>
        </a:p>
      </dgm:t>
    </dgm:pt>
    <dgm:pt modelId="{F25532B1-06A8-40D1-9870-9173879A5127}" type="sibTrans" cxnId="{4C344ED1-0A0D-4A42-BA64-CFCDAC37AB80}">
      <dgm:prSet/>
      <dgm:spPr/>
      <dgm:t>
        <a:bodyPr/>
        <a:lstStyle/>
        <a:p>
          <a:endParaRPr lang="en-US"/>
        </a:p>
      </dgm:t>
    </dgm:pt>
    <dgm:pt modelId="{71B723A8-A5E9-4F29-9FBC-1F9302192BDA}">
      <dgm:prSet phldrT="[Text]" custT="1"/>
      <dgm:spPr>
        <a:blipFill rotWithShape="0">
          <a:blip xmlns:r="http://schemas.openxmlformats.org/officeDocument/2006/relationships" r:embed="rId2"/>
          <a:tile tx="0" ty="0" sx="100000" sy="100000" flip="none" algn="tl"/>
        </a:blipFill>
      </dgm:spPr>
      <dgm:t>
        <a:bodyPr/>
        <a:lstStyle/>
        <a:p>
          <a:r>
            <a:rPr lang="en-US" sz="1800" b="1" dirty="0" smtClean="0">
              <a:solidFill>
                <a:srgbClr val="0070C0"/>
              </a:solidFill>
            </a:rPr>
            <a:t>TĂNG CƯỜNG TỰ </a:t>
          </a:r>
          <a:r>
            <a:rPr lang="en-US" sz="1800" b="1" dirty="0" err="1" smtClean="0">
              <a:solidFill>
                <a:srgbClr val="0070C0"/>
              </a:solidFill>
            </a:rPr>
            <a:t>KiỂM</a:t>
          </a:r>
          <a:r>
            <a:rPr lang="en-US" sz="1800" b="1" dirty="0" smtClean="0">
              <a:solidFill>
                <a:srgbClr val="0070C0"/>
              </a:solidFill>
            </a:rPr>
            <a:t> TRA-ĐÁNH GIÁ CỦA HS</a:t>
          </a:r>
          <a:endParaRPr lang="en-US" sz="1800" b="1" dirty="0">
            <a:solidFill>
              <a:srgbClr val="0070C0"/>
            </a:solidFill>
          </a:endParaRPr>
        </a:p>
      </dgm:t>
    </dgm:pt>
    <dgm:pt modelId="{654B274A-6A3A-452E-A690-3EFB55ECFB52}" type="parTrans" cxnId="{3020441B-D1D1-4FF1-940B-F8A7B663EEEB}">
      <dgm:prSet/>
      <dgm:spPr/>
      <dgm:t>
        <a:bodyPr/>
        <a:lstStyle/>
        <a:p>
          <a:endParaRPr lang="en-US"/>
        </a:p>
      </dgm:t>
    </dgm:pt>
    <dgm:pt modelId="{400637DA-2682-4D47-B69B-2F031F34BF52}" type="sibTrans" cxnId="{3020441B-D1D1-4FF1-940B-F8A7B663EEEB}">
      <dgm:prSet/>
      <dgm:spPr/>
      <dgm:t>
        <a:bodyPr/>
        <a:lstStyle/>
        <a:p>
          <a:endParaRPr lang="en-US"/>
        </a:p>
      </dgm:t>
    </dgm:pt>
    <dgm:pt modelId="{7396315C-4476-4D3B-88E8-EEB2F3B9872F}">
      <dgm:prSet phldrT="[Text]" custT="1"/>
      <dgm:spPr/>
      <dgm:t>
        <a:bodyPr/>
        <a:lstStyle/>
        <a:p>
          <a:r>
            <a:rPr lang="en-US" sz="1800" b="1" dirty="0" smtClean="0"/>
            <a:t>TIẾP CẬN LÝ THUYẾT HỆ THỐNG, MỤC TIÊU</a:t>
          </a:r>
          <a:endParaRPr lang="en-US" sz="1800" b="1" dirty="0"/>
        </a:p>
      </dgm:t>
    </dgm:pt>
    <dgm:pt modelId="{26563B68-CC51-4AFE-A891-DBE8CE2B42AE}" type="parTrans" cxnId="{2751FF05-40C2-44D9-BB15-812B9C2658D2}">
      <dgm:prSet/>
      <dgm:spPr/>
      <dgm:t>
        <a:bodyPr/>
        <a:lstStyle/>
        <a:p>
          <a:endParaRPr lang="en-US"/>
        </a:p>
      </dgm:t>
    </dgm:pt>
    <dgm:pt modelId="{AB1CEB42-19AC-478D-AB3F-286ADBF82FB3}" type="sibTrans" cxnId="{2751FF05-40C2-44D9-BB15-812B9C2658D2}">
      <dgm:prSet/>
      <dgm:spPr/>
      <dgm:t>
        <a:bodyPr/>
        <a:lstStyle/>
        <a:p>
          <a:endParaRPr lang="en-US"/>
        </a:p>
      </dgm:t>
    </dgm:pt>
    <dgm:pt modelId="{0FED30F7-399F-4EC6-961F-48A64AA039C9}">
      <dgm:prSet phldrT="[Text]" custT="1"/>
      <dgm:spPr>
        <a:blipFill rotWithShape="0">
          <a:blip xmlns:r="http://schemas.openxmlformats.org/officeDocument/2006/relationships" r:embed="rId3"/>
          <a:tile tx="0" ty="0" sx="100000" sy="100000" flip="none" algn="tl"/>
        </a:blipFill>
      </dgm:spPr>
      <dgm:t>
        <a:bodyPr/>
        <a:lstStyle/>
        <a:p>
          <a:r>
            <a:rPr lang="en-US" sz="2800" b="1" dirty="0" smtClean="0">
              <a:solidFill>
                <a:schemeClr val="tx1"/>
              </a:solidFill>
            </a:rPr>
            <a:t>ỨNG DỤNG CNTT</a:t>
          </a:r>
          <a:endParaRPr lang="en-US" sz="2800" b="1" dirty="0">
            <a:solidFill>
              <a:schemeClr val="tx1"/>
            </a:solidFill>
          </a:endParaRPr>
        </a:p>
      </dgm:t>
    </dgm:pt>
    <dgm:pt modelId="{97E197A1-1210-4F8F-B1A9-A3CE56A53CCF}" type="parTrans" cxnId="{7137822A-6584-4C2A-9FDF-6C3E029F7C5E}">
      <dgm:prSet/>
      <dgm:spPr/>
      <dgm:t>
        <a:bodyPr/>
        <a:lstStyle/>
        <a:p>
          <a:endParaRPr lang="en-US"/>
        </a:p>
      </dgm:t>
    </dgm:pt>
    <dgm:pt modelId="{47498992-87F9-4FAA-8192-52E964504F9A}" type="sibTrans" cxnId="{7137822A-6584-4C2A-9FDF-6C3E029F7C5E}">
      <dgm:prSet/>
      <dgm:spPr/>
      <dgm:t>
        <a:bodyPr/>
        <a:lstStyle/>
        <a:p>
          <a:endParaRPr lang="en-US"/>
        </a:p>
      </dgm:t>
    </dgm:pt>
    <dgm:pt modelId="{6F62BBDF-FAF8-4E4F-A39E-9D98CA5C1CC7}" type="pres">
      <dgm:prSet presAssocID="{99432113-8EF7-41DB-B790-D4848088AD34}" presName="Name0" presStyleCnt="0">
        <dgm:presLayoutVars>
          <dgm:chMax val="1"/>
          <dgm:dir/>
          <dgm:animLvl val="ctr"/>
          <dgm:resizeHandles val="exact"/>
        </dgm:presLayoutVars>
      </dgm:prSet>
      <dgm:spPr/>
      <dgm:t>
        <a:bodyPr/>
        <a:lstStyle/>
        <a:p>
          <a:endParaRPr lang="en-US"/>
        </a:p>
      </dgm:t>
    </dgm:pt>
    <dgm:pt modelId="{503E71E4-34F8-46E4-8F12-5A50C6A232EE}" type="pres">
      <dgm:prSet presAssocID="{51F3EA5A-F353-420F-ABB7-49DF6C2F94F7}" presName="centerShape" presStyleLbl="node0" presStyleIdx="0" presStyleCnt="1" custScaleX="161921" custScaleY="168281"/>
      <dgm:spPr/>
      <dgm:t>
        <a:bodyPr/>
        <a:lstStyle/>
        <a:p>
          <a:endParaRPr lang="en-US"/>
        </a:p>
      </dgm:t>
    </dgm:pt>
    <dgm:pt modelId="{E1120F9A-052B-4505-B8A8-FB23ECCF86EE}" type="pres">
      <dgm:prSet presAssocID="{83604AD1-B69E-450C-A37D-AAB4D2CEE541}" presName="node" presStyleLbl="node1" presStyleIdx="0" presStyleCnt="4" custScaleX="226495">
        <dgm:presLayoutVars>
          <dgm:bulletEnabled val="1"/>
        </dgm:presLayoutVars>
      </dgm:prSet>
      <dgm:spPr/>
      <dgm:t>
        <a:bodyPr/>
        <a:lstStyle/>
        <a:p>
          <a:endParaRPr lang="en-US"/>
        </a:p>
      </dgm:t>
    </dgm:pt>
    <dgm:pt modelId="{DAE02906-498B-483D-AAEB-F6C21373120A}" type="pres">
      <dgm:prSet presAssocID="{83604AD1-B69E-450C-A37D-AAB4D2CEE541}" presName="dummy" presStyleCnt="0"/>
      <dgm:spPr/>
    </dgm:pt>
    <dgm:pt modelId="{BF51C687-5B46-4E58-8253-760BC067579A}" type="pres">
      <dgm:prSet presAssocID="{F25532B1-06A8-40D1-9870-9173879A5127}" presName="sibTrans" presStyleLbl="sibTrans2D1" presStyleIdx="0" presStyleCnt="4"/>
      <dgm:spPr/>
      <dgm:t>
        <a:bodyPr/>
        <a:lstStyle/>
        <a:p>
          <a:endParaRPr lang="en-US"/>
        </a:p>
      </dgm:t>
    </dgm:pt>
    <dgm:pt modelId="{14303D15-53A8-413E-B184-A2EB3C3F90AB}" type="pres">
      <dgm:prSet presAssocID="{71B723A8-A5E9-4F29-9FBC-1F9302192BDA}" presName="node" presStyleLbl="node1" presStyleIdx="1" presStyleCnt="4" custScaleX="161883" custScaleY="145036">
        <dgm:presLayoutVars>
          <dgm:bulletEnabled val="1"/>
        </dgm:presLayoutVars>
      </dgm:prSet>
      <dgm:spPr/>
      <dgm:t>
        <a:bodyPr/>
        <a:lstStyle/>
        <a:p>
          <a:endParaRPr lang="en-US"/>
        </a:p>
      </dgm:t>
    </dgm:pt>
    <dgm:pt modelId="{D7C1B148-55FE-43F1-88C7-3E43633FD039}" type="pres">
      <dgm:prSet presAssocID="{71B723A8-A5E9-4F29-9FBC-1F9302192BDA}" presName="dummy" presStyleCnt="0"/>
      <dgm:spPr/>
    </dgm:pt>
    <dgm:pt modelId="{D41406AA-65A7-4E18-AD71-F47554D86C72}" type="pres">
      <dgm:prSet presAssocID="{400637DA-2682-4D47-B69B-2F031F34BF52}" presName="sibTrans" presStyleLbl="sibTrans2D1" presStyleIdx="1" presStyleCnt="4"/>
      <dgm:spPr/>
      <dgm:t>
        <a:bodyPr/>
        <a:lstStyle/>
        <a:p>
          <a:endParaRPr lang="en-US"/>
        </a:p>
      </dgm:t>
    </dgm:pt>
    <dgm:pt modelId="{0851658B-A247-4B5D-B6F3-B72C968E78B5}" type="pres">
      <dgm:prSet presAssocID="{7396315C-4476-4D3B-88E8-EEB2F3B9872F}" presName="node" presStyleLbl="node1" presStyleIdx="2" presStyleCnt="4" custScaleX="245515">
        <dgm:presLayoutVars>
          <dgm:bulletEnabled val="1"/>
        </dgm:presLayoutVars>
      </dgm:prSet>
      <dgm:spPr/>
      <dgm:t>
        <a:bodyPr/>
        <a:lstStyle/>
        <a:p>
          <a:endParaRPr lang="en-US"/>
        </a:p>
      </dgm:t>
    </dgm:pt>
    <dgm:pt modelId="{0864940B-2B9D-4515-8B34-DC609E6EFECE}" type="pres">
      <dgm:prSet presAssocID="{7396315C-4476-4D3B-88E8-EEB2F3B9872F}" presName="dummy" presStyleCnt="0"/>
      <dgm:spPr/>
    </dgm:pt>
    <dgm:pt modelId="{DFBF855E-E5C0-4ECB-BEAA-E01B3F25C0ED}" type="pres">
      <dgm:prSet presAssocID="{AB1CEB42-19AC-478D-AB3F-286ADBF82FB3}" presName="sibTrans" presStyleLbl="sibTrans2D1" presStyleIdx="2" presStyleCnt="4"/>
      <dgm:spPr/>
      <dgm:t>
        <a:bodyPr/>
        <a:lstStyle/>
        <a:p>
          <a:endParaRPr lang="en-US"/>
        </a:p>
      </dgm:t>
    </dgm:pt>
    <dgm:pt modelId="{D50AC570-93AC-4316-8C5A-83221A07F179}" type="pres">
      <dgm:prSet presAssocID="{0FED30F7-399F-4EC6-961F-48A64AA039C9}" presName="node" presStyleLbl="node1" presStyleIdx="3" presStyleCnt="4" custScaleX="147804" custScaleY="156957">
        <dgm:presLayoutVars>
          <dgm:bulletEnabled val="1"/>
        </dgm:presLayoutVars>
      </dgm:prSet>
      <dgm:spPr/>
      <dgm:t>
        <a:bodyPr/>
        <a:lstStyle/>
        <a:p>
          <a:endParaRPr lang="en-US"/>
        </a:p>
      </dgm:t>
    </dgm:pt>
    <dgm:pt modelId="{38F44180-4FDB-4315-A437-1CC51A548458}" type="pres">
      <dgm:prSet presAssocID="{0FED30F7-399F-4EC6-961F-48A64AA039C9}" presName="dummy" presStyleCnt="0"/>
      <dgm:spPr/>
    </dgm:pt>
    <dgm:pt modelId="{C16A2521-4927-4376-85CB-508CC185588B}" type="pres">
      <dgm:prSet presAssocID="{47498992-87F9-4FAA-8192-52E964504F9A}" presName="sibTrans" presStyleLbl="sibTrans2D1" presStyleIdx="3" presStyleCnt="4"/>
      <dgm:spPr/>
      <dgm:t>
        <a:bodyPr/>
        <a:lstStyle/>
        <a:p>
          <a:endParaRPr lang="en-US"/>
        </a:p>
      </dgm:t>
    </dgm:pt>
  </dgm:ptLst>
  <dgm:cxnLst>
    <dgm:cxn modelId="{7137822A-6584-4C2A-9FDF-6C3E029F7C5E}" srcId="{51F3EA5A-F353-420F-ABB7-49DF6C2F94F7}" destId="{0FED30F7-399F-4EC6-961F-48A64AA039C9}" srcOrd="3" destOrd="0" parTransId="{97E197A1-1210-4F8F-B1A9-A3CE56A53CCF}" sibTransId="{47498992-87F9-4FAA-8192-52E964504F9A}"/>
    <dgm:cxn modelId="{A2C0C719-8C7C-48BD-95F7-9667D3677BDB}" type="presOf" srcId="{99432113-8EF7-41DB-B790-D4848088AD34}" destId="{6F62BBDF-FAF8-4E4F-A39E-9D98CA5C1CC7}" srcOrd="0" destOrd="0" presId="urn:microsoft.com/office/officeart/2005/8/layout/radial6"/>
    <dgm:cxn modelId="{1DF65CD1-D3ED-46FA-9A88-79D3A9B47C2E}" type="presOf" srcId="{7396315C-4476-4D3B-88E8-EEB2F3B9872F}" destId="{0851658B-A247-4B5D-B6F3-B72C968E78B5}" srcOrd="0" destOrd="0" presId="urn:microsoft.com/office/officeart/2005/8/layout/radial6"/>
    <dgm:cxn modelId="{E37C5041-FDE8-4947-8E4E-B931205FF8E6}" type="presOf" srcId="{71B723A8-A5E9-4F29-9FBC-1F9302192BDA}" destId="{14303D15-53A8-413E-B184-A2EB3C3F90AB}" srcOrd="0" destOrd="0" presId="urn:microsoft.com/office/officeart/2005/8/layout/radial6"/>
    <dgm:cxn modelId="{A25AC125-8E15-415E-B1D9-DB1C989A9AE8}" type="presOf" srcId="{51F3EA5A-F353-420F-ABB7-49DF6C2F94F7}" destId="{503E71E4-34F8-46E4-8F12-5A50C6A232EE}" srcOrd="0" destOrd="0" presId="urn:microsoft.com/office/officeart/2005/8/layout/radial6"/>
    <dgm:cxn modelId="{CF009A26-3AB7-4EF5-8AC5-B3BC4F28170B}" type="presOf" srcId="{400637DA-2682-4D47-B69B-2F031F34BF52}" destId="{D41406AA-65A7-4E18-AD71-F47554D86C72}" srcOrd="0" destOrd="0" presId="urn:microsoft.com/office/officeart/2005/8/layout/radial6"/>
    <dgm:cxn modelId="{22ACD2BB-A1EE-4BAA-BBF6-5A911A2A3A5D}" type="presOf" srcId="{47498992-87F9-4FAA-8192-52E964504F9A}" destId="{C16A2521-4927-4376-85CB-508CC185588B}" srcOrd="0" destOrd="0" presId="urn:microsoft.com/office/officeart/2005/8/layout/radial6"/>
    <dgm:cxn modelId="{21F012AE-C1A3-4190-95C6-0E82D2B4DAB7}" type="presOf" srcId="{AB1CEB42-19AC-478D-AB3F-286ADBF82FB3}" destId="{DFBF855E-E5C0-4ECB-BEAA-E01B3F25C0ED}" srcOrd="0" destOrd="0" presId="urn:microsoft.com/office/officeart/2005/8/layout/radial6"/>
    <dgm:cxn modelId="{3020441B-D1D1-4FF1-940B-F8A7B663EEEB}" srcId="{51F3EA5A-F353-420F-ABB7-49DF6C2F94F7}" destId="{71B723A8-A5E9-4F29-9FBC-1F9302192BDA}" srcOrd="1" destOrd="0" parTransId="{654B274A-6A3A-452E-A690-3EFB55ECFB52}" sibTransId="{400637DA-2682-4D47-B69B-2F031F34BF52}"/>
    <dgm:cxn modelId="{2751FF05-40C2-44D9-BB15-812B9C2658D2}" srcId="{51F3EA5A-F353-420F-ABB7-49DF6C2F94F7}" destId="{7396315C-4476-4D3B-88E8-EEB2F3B9872F}" srcOrd="2" destOrd="0" parTransId="{26563B68-CC51-4AFE-A891-DBE8CE2B42AE}" sibTransId="{AB1CEB42-19AC-478D-AB3F-286ADBF82FB3}"/>
    <dgm:cxn modelId="{2C520B46-A496-48EA-B31B-880F10E6EC83}" type="presOf" srcId="{83604AD1-B69E-450C-A37D-AAB4D2CEE541}" destId="{E1120F9A-052B-4505-B8A8-FB23ECCF86EE}" srcOrd="0" destOrd="0" presId="urn:microsoft.com/office/officeart/2005/8/layout/radial6"/>
    <dgm:cxn modelId="{A29D7F06-0EC5-46B1-A86D-50924AA2C0D9}" type="presOf" srcId="{0FED30F7-399F-4EC6-961F-48A64AA039C9}" destId="{D50AC570-93AC-4316-8C5A-83221A07F179}" srcOrd="0" destOrd="0" presId="urn:microsoft.com/office/officeart/2005/8/layout/radial6"/>
    <dgm:cxn modelId="{F5293DE5-0FE6-4546-9D41-96C0294660D0}" srcId="{99432113-8EF7-41DB-B790-D4848088AD34}" destId="{51F3EA5A-F353-420F-ABB7-49DF6C2F94F7}" srcOrd="0" destOrd="0" parTransId="{E16A75EB-DD16-468C-9B4E-4B64957042B6}" sibTransId="{BE005A6C-6091-438E-BFC1-8D092A87E600}"/>
    <dgm:cxn modelId="{29C22A8E-FF67-4F0E-8756-75A4FDA3852B}" type="presOf" srcId="{F25532B1-06A8-40D1-9870-9173879A5127}" destId="{BF51C687-5B46-4E58-8253-760BC067579A}" srcOrd="0" destOrd="0" presId="urn:microsoft.com/office/officeart/2005/8/layout/radial6"/>
    <dgm:cxn modelId="{4C344ED1-0A0D-4A42-BA64-CFCDAC37AB80}" srcId="{51F3EA5A-F353-420F-ABB7-49DF6C2F94F7}" destId="{83604AD1-B69E-450C-A37D-AAB4D2CEE541}" srcOrd="0" destOrd="0" parTransId="{D9D180AD-34B2-405E-A678-66D988360057}" sibTransId="{F25532B1-06A8-40D1-9870-9173879A5127}"/>
    <dgm:cxn modelId="{87B592A3-9D9A-453D-B6E8-EAC456D87B98}" type="presParOf" srcId="{6F62BBDF-FAF8-4E4F-A39E-9D98CA5C1CC7}" destId="{503E71E4-34F8-46E4-8F12-5A50C6A232EE}" srcOrd="0" destOrd="0" presId="urn:microsoft.com/office/officeart/2005/8/layout/radial6"/>
    <dgm:cxn modelId="{0327D6A7-8333-40E7-AA99-2AB1199ADC4F}" type="presParOf" srcId="{6F62BBDF-FAF8-4E4F-A39E-9D98CA5C1CC7}" destId="{E1120F9A-052B-4505-B8A8-FB23ECCF86EE}" srcOrd="1" destOrd="0" presId="urn:microsoft.com/office/officeart/2005/8/layout/radial6"/>
    <dgm:cxn modelId="{B1A0730B-CAC0-4EAC-B4A2-C5D1CC1165BB}" type="presParOf" srcId="{6F62BBDF-FAF8-4E4F-A39E-9D98CA5C1CC7}" destId="{DAE02906-498B-483D-AAEB-F6C21373120A}" srcOrd="2" destOrd="0" presId="urn:microsoft.com/office/officeart/2005/8/layout/radial6"/>
    <dgm:cxn modelId="{25851D0C-4A12-4912-ADDB-4D31A4058702}" type="presParOf" srcId="{6F62BBDF-FAF8-4E4F-A39E-9D98CA5C1CC7}" destId="{BF51C687-5B46-4E58-8253-760BC067579A}" srcOrd="3" destOrd="0" presId="urn:microsoft.com/office/officeart/2005/8/layout/radial6"/>
    <dgm:cxn modelId="{1FB17221-95DC-44B3-B8A0-61CD635C0A9C}" type="presParOf" srcId="{6F62BBDF-FAF8-4E4F-A39E-9D98CA5C1CC7}" destId="{14303D15-53A8-413E-B184-A2EB3C3F90AB}" srcOrd="4" destOrd="0" presId="urn:microsoft.com/office/officeart/2005/8/layout/radial6"/>
    <dgm:cxn modelId="{D377EE8E-411F-4D5D-98DD-8F6FE119C3AE}" type="presParOf" srcId="{6F62BBDF-FAF8-4E4F-A39E-9D98CA5C1CC7}" destId="{D7C1B148-55FE-43F1-88C7-3E43633FD039}" srcOrd="5" destOrd="0" presId="urn:microsoft.com/office/officeart/2005/8/layout/radial6"/>
    <dgm:cxn modelId="{5A889F57-36F0-435F-8D51-ABC756AE501C}" type="presParOf" srcId="{6F62BBDF-FAF8-4E4F-A39E-9D98CA5C1CC7}" destId="{D41406AA-65A7-4E18-AD71-F47554D86C72}" srcOrd="6" destOrd="0" presId="urn:microsoft.com/office/officeart/2005/8/layout/radial6"/>
    <dgm:cxn modelId="{811E67BE-BCFC-4ACA-9193-4E997073947E}" type="presParOf" srcId="{6F62BBDF-FAF8-4E4F-A39E-9D98CA5C1CC7}" destId="{0851658B-A247-4B5D-B6F3-B72C968E78B5}" srcOrd="7" destOrd="0" presId="urn:microsoft.com/office/officeart/2005/8/layout/radial6"/>
    <dgm:cxn modelId="{AAFFCF46-32F0-4A3F-9099-806FBD40DD7E}" type="presParOf" srcId="{6F62BBDF-FAF8-4E4F-A39E-9D98CA5C1CC7}" destId="{0864940B-2B9D-4515-8B34-DC609E6EFECE}" srcOrd="8" destOrd="0" presId="urn:microsoft.com/office/officeart/2005/8/layout/radial6"/>
    <dgm:cxn modelId="{1E167D60-F479-48FD-98AA-529B11B088AB}" type="presParOf" srcId="{6F62BBDF-FAF8-4E4F-A39E-9D98CA5C1CC7}" destId="{DFBF855E-E5C0-4ECB-BEAA-E01B3F25C0ED}" srcOrd="9" destOrd="0" presId="urn:microsoft.com/office/officeart/2005/8/layout/radial6"/>
    <dgm:cxn modelId="{25632A1B-68F1-40F6-804C-1568228EAF9D}" type="presParOf" srcId="{6F62BBDF-FAF8-4E4F-A39E-9D98CA5C1CC7}" destId="{D50AC570-93AC-4316-8C5A-83221A07F179}" srcOrd="10" destOrd="0" presId="urn:microsoft.com/office/officeart/2005/8/layout/radial6"/>
    <dgm:cxn modelId="{70AC4858-6095-48BA-AFAE-BEC442E8C668}" type="presParOf" srcId="{6F62BBDF-FAF8-4E4F-A39E-9D98CA5C1CC7}" destId="{38F44180-4FDB-4315-A437-1CC51A548458}" srcOrd="11" destOrd="0" presId="urn:microsoft.com/office/officeart/2005/8/layout/radial6"/>
    <dgm:cxn modelId="{93AE1CB2-AED9-4FE9-B4D1-2C108EF064BD}" type="presParOf" srcId="{6F62BBDF-FAF8-4E4F-A39E-9D98CA5C1CC7}" destId="{C16A2521-4927-4376-85CB-508CC185588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888283-A316-4803-B7A7-B497C0AAA50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74699B4-AC17-4847-A82B-DDEAE66A5071}">
      <dgm:prSet phldrT="[Text]" custT="1"/>
      <dgm:spPr>
        <a:blipFill rotWithShape="0">
          <a:blip xmlns:r="http://schemas.openxmlformats.org/officeDocument/2006/relationships" r:embed="rId1"/>
          <a:tile tx="0" ty="0" sx="100000" sy="100000" flip="none" algn="tl"/>
        </a:blipFill>
        <a:scene3d>
          <a:camera prst="orthographicFront"/>
          <a:lightRig rig="threePt" dir="t"/>
        </a:scene3d>
        <a:sp3d>
          <a:bevelT prst="convex"/>
        </a:sp3d>
      </dgm:spPr>
      <dgm:t>
        <a:bodyPr/>
        <a:lstStyle/>
        <a:p>
          <a:r>
            <a:rPr lang="en-US" sz="2400" b="1" dirty="0" err="1" smtClean="0">
              <a:solidFill>
                <a:srgbClr val="0070C0"/>
              </a:solidFill>
            </a:rPr>
            <a:t>Hoạt</a:t>
          </a:r>
          <a:r>
            <a:rPr lang="en-US" sz="2400" b="1" dirty="0" smtClean="0">
              <a:solidFill>
                <a:srgbClr val="0070C0"/>
              </a:solidFill>
            </a:rPr>
            <a:t> </a:t>
          </a:r>
          <a:r>
            <a:rPr lang="en-US" sz="2400" b="1" dirty="0" err="1" smtClean="0">
              <a:solidFill>
                <a:srgbClr val="0070C0"/>
              </a:solidFill>
            </a:rPr>
            <a:t>động</a:t>
          </a:r>
          <a:r>
            <a:rPr lang="en-US" sz="2400" b="1" dirty="0" smtClean="0">
              <a:solidFill>
                <a:srgbClr val="0070C0"/>
              </a:solidFill>
            </a:rPr>
            <a:t> </a:t>
          </a:r>
          <a:r>
            <a:rPr lang="en-US" sz="2400" b="1" dirty="0" err="1" smtClean="0">
              <a:solidFill>
                <a:srgbClr val="0070C0"/>
              </a:solidFill>
            </a:rPr>
            <a:t>nhóm</a:t>
          </a:r>
          <a:endParaRPr lang="en-US" sz="2400" b="1" dirty="0">
            <a:solidFill>
              <a:srgbClr val="0070C0"/>
            </a:solidFill>
          </a:endParaRPr>
        </a:p>
      </dgm:t>
    </dgm:pt>
    <dgm:pt modelId="{7A829C4E-F69F-4852-B7A5-A1B2B789CD0D}" type="parTrans" cxnId="{2D41A200-BB04-4AB6-A1B7-EE5ACAB92600}">
      <dgm:prSet/>
      <dgm:spPr/>
      <dgm:t>
        <a:bodyPr/>
        <a:lstStyle/>
        <a:p>
          <a:endParaRPr lang="en-US" sz="2400" b="1">
            <a:solidFill>
              <a:srgbClr val="0070C0"/>
            </a:solidFill>
          </a:endParaRPr>
        </a:p>
      </dgm:t>
    </dgm:pt>
    <dgm:pt modelId="{CD80F6BC-B6B6-4AAB-BA37-7E51D5CD35B7}" type="sibTrans" cxnId="{2D41A200-BB04-4AB6-A1B7-EE5ACAB92600}">
      <dgm:prSet custT="1"/>
      <dgm:spPr>
        <a:scene3d>
          <a:camera prst="orthographicFront"/>
          <a:lightRig rig="threePt" dir="t"/>
        </a:scene3d>
        <a:sp3d>
          <a:bevelT prst="convex"/>
        </a:sp3d>
      </dgm:spPr>
      <dgm:t>
        <a:bodyPr/>
        <a:lstStyle/>
        <a:p>
          <a:endParaRPr lang="en-US" sz="2400" b="1">
            <a:solidFill>
              <a:srgbClr val="0070C0"/>
            </a:solidFill>
          </a:endParaRPr>
        </a:p>
      </dgm:t>
    </dgm:pt>
    <dgm:pt modelId="{6283591B-BA11-4F9F-9C9C-A847E652A92D}">
      <dgm:prSet phldrT="[Text]" custT="1"/>
      <dgm:spPr>
        <a:blipFill rotWithShape="0">
          <a:blip xmlns:r="http://schemas.openxmlformats.org/officeDocument/2006/relationships" r:embed="rId1"/>
          <a:tile tx="0" ty="0" sx="100000" sy="100000" flip="none" algn="tl"/>
        </a:blipFill>
        <a:scene3d>
          <a:camera prst="orthographicFront"/>
          <a:lightRig rig="threePt" dir="t"/>
        </a:scene3d>
        <a:sp3d>
          <a:bevelT prst="convex"/>
        </a:sp3d>
      </dgm:spPr>
      <dgm:t>
        <a:bodyPr/>
        <a:lstStyle/>
        <a:p>
          <a:r>
            <a:rPr lang="en-US" sz="2400" b="1" dirty="0" err="1" smtClean="0">
              <a:solidFill>
                <a:srgbClr val="0070C0"/>
              </a:solidFill>
            </a:rPr>
            <a:t>Các</a:t>
          </a:r>
          <a:r>
            <a:rPr lang="en-US" sz="2400" b="1" dirty="0" smtClean="0">
              <a:solidFill>
                <a:srgbClr val="0070C0"/>
              </a:solidFill>
            </a:rPr>
            <a:t> </a:t>
          </a:r>
          <a:r>
            <a:rPr lang="en-US" sz="2400" b="1" dirty="0" err="1" smtClean="0">
              <a:solidFill>
                <a:srgbClr val="0070C0"/>
              </a:solidFill>
            </a:rPr>
            <a:t>tổ</a:t>
          </a:r>
          <a:r>
            <a:rPr lang="en-US" sz="2400" b="1" dirty="0" smtClean="0">
              <a:solidFill>
                <a:srgbClr val="0070C0"/>
              </a:solidFill>
            </a:rPr>
            <a:t> </a:t>
          </a:r>
          <a:r>
            <a:rPr lang="en-US" sz="2400" b="1" dirty="0" err="1" smtClean="0">
              <a:solidFill>
                <a:srgbClr val="0070C0"/>
              </a:solidFill>
            </a:rPr>
            <a:t>bộ</a:t>
          </a:r>
          <a:r>
            <a:rPr lang="en-US" sz="2400" b="1" dirty="0" smtClean="0">
              <a:solidFill>
                <a:srgbClr val="0070C0"/>
              </a:solidFill>
            </a:rPr>
            <a:t> </a:t>
          </a:r>
          <a:r>
            <a:rPr lang="en-US" sz="2400" b="1" dirty="0" err="1" smtClean="0">
              <a:solidFill>
                <a:srgbClr val="0070C0"/>
              </a:solidFill>
            </a:rPr>
            <a:t>môn</a:t>
          </a:r>
          <a:r>
            <a:rPr lang="en-US" sz="2400" b="1" dirty="0" smtClean="0">
              <a:solidFill>
                <a:srgbClr val="0070C0"/>
              </a:solidFill>
            </a:rPr>
            <a:t> </a:t>
          </a:r>
          <a:r>
            <a:rPr lang="en-US" sz="2400" b="1" dirty="0" err="1" smtClean="0">
              <a:solidFill>
                <a:srgbClr val="0070C0"/>
              </a:solidFill>
            </a:rPr>
            <a:t>trong</a:t>
          </a:r>
          <a:r>
            <a:rPr lang="en-US" sz="2400" b="1" dirty="0" smtClean="0">
              <a:solidFill>
                <a:srgbClr val="0070C0"/>
              </a:solidFill>
            </a:rPr>
            <a:t> </a:t>
          </a:r>
          <a:r>
            <a:rPr lang="en-US" sz="2400" b="1" dirty="0" err="1" smtClean="0">
              <a:solidFill>
                <a:srgbClr val="0070C0"/>
              </a:solidFill>
            </a:rPr>
            <a:t>trường</a:t>
          </a:r>
          <a:endParaRPr lang="en-US" sz="2400" b="1" dirty="0">
            <a:solidFill>
              <a:srgbClr val="0070C0"/>
            </a:solidFill>
          </a:endParaRPr>
        </a:p>
      </dgm:t>
    </dgm:pt>
    <dgm:pt modelId="{5110453D-784F-4C83-9116-A768B20173EE}" type="parTrans" cxnId="{6F3490DD-FE73-4FDA-BBB8-366A459C9F8F}">
      <dgm:prSet/>
      <dgm:spPr/>
      <dgm:t>
        <a:bodyPr/>
        <a:lstStyle/>
        <a:p>
          <a:endParaRPr lang="en-US" sz="2400" b="1">
            <a:solidFill>
              <a:srgbClr val="0070C0"/>
            </a:solidFill>
          </a:endParaRPr>
        </a:p>
      </dgm:t>
    </dgm:pt>
    <dgm:pt modelId="{D8FEDEDF-6071-4F8D-AAEA-C569DF3887F2}" type="sibTrans" cxnId="{6F3490DD-FE73-4FDA-BBB8-366A459C9F8F}">
      <dgm:prSet custT="1"/>
      <dgm:spPr>
        <a:scene3d>
          <a:camera prst="orthographicFront"/>
          <a:lightRig rig="threePt" dir="t"/>
        </a:scene3d>
        <a:sp3d>
          <a:bevelT prst="convex"/>
        </a:sp3d>
      </dgm:spPr>
      <dgm:t>
        <a:bodyPr/>
        <a:lstStyle/>
        <a:p>
          <a:endParaRPr lang="en-US" sz="2400" b="1">
            <a:solidFill>
              <a:srgbClr val="0070C0"/>
            </a:solidFill>
          </a:endParaRPr>
        </a:p>
      </dgm:t>
    </dgm:pt>
    <dgm:pt modelId="{2B477FAD-B7CA-484B-A890-703A637751F2}">
      <dgm:prSet phldrT="[Text]" custT="1"/>
      <dgm:spPr>
        <a:blipFill rotWithShape="0">
          <a:blip xmlns:r="http://schemas.openxmlformats.org/officeDocument/2006/relationships" r:embed="rId1"/>
          <a:tile tx="0" ty="0" sx="100000" sy="100000" flip="none" algn="tl"/>
        </a:blipFill>
        <a:scene3d>
          <a:camera prst="orthographicFront"/>
          <a:lightRig rig="threePt" dir="t"/>
        </a:scene3d>
        <a:sp3d>
          <a:bevelT prst="convex"/>
        </a:sp3d>
      </dgm:spPr>
      <dgm:t>
        <a:bodyPr/>
        <a:lstStyle/>
        <a:p>
          <a:r>
            <a:rPr lang="en-US" sz="2400" b="1" dirty="0" err="1" smtClean="0">
              <a:solidFill>
                <a:srgbClr val="0070C0"/>
              </a:solidFill>
            </a:rPr>
            <a:t>Các</a:t>
          </a:r>
          <a:r>
            <a:rPr lang="en-US" sz="2400" b="1" dirty="0" smtClean="0">
              <a:solidFill>
                <a:srgbClr val="0070C0"/>
              </a:solidFill>
            </a:rPr>
            <a:t> </a:t>
          </a:r>
          <a:r>
            <a:rPr lang="en-US" sz="2400" b="1" dirty="0" err="1" smtClean="0">
              <a:solidFill>
                <a:srgbClr val="0070C0"/>
              </a:solidFill>
            </a:rPr>
            <a:t>tổ</a:t>
          </a:r>
          <a:r>
            <a:rPr lang="en-US" sz="2400" b="1" dirty="0" smtClean="0">
              <a:solidFill>
                <a:srgbClr val="0070C0"/>
              </a:solidFill>
            </a:rPr>
            <a:t> </a:t>
          </a:r>
          <a:r>
            <a:rPr lang="en-US" sz="2400" b="1" dirty="0" err="1" smtClean="0">
              <a:solidFill>
                <a:srgbClr val="0070C0"/>
              </a:solidFill>
            </a:rPr>
            <a:t>bộ</a:t>
          </a:r>
          <a:r>
            <a:rPr lang="en-US" sz="2400" b="1" dirty="0" smtClean="0">
              <a:solidFill>
                <a:srgbClr val="0070C0"/>
              </a:solidFill>
            </a:rPr>
            <a:t> </a:t>
          </a:r>
          <a:r>
            <a:rPr lang="en-US" sz="2400" b="1" dirty="0" err="1" smtClean="0">
              <a:solidFill>
                <a:srgbClr val="0070C0"/>
              </a:solidFill>
            </a:rPr>
            <a:t>môn</a:t>
          </a:r>
          <a:r>
            <a:rPr lang="en-US" sz="2400" b="1" dirty="0" smtClean="0">
              <a:solidFill>
                <a:srgbClr val="0070C0"/>
              </a:solidFill>
            </a:rPr>
            <a:t> ở </a:t>
          </a:r>
          <a:r>
            <a:rPr lang="en-US" sz="2400" b="1" dirty="0" err="1" smtClean="0">
              <a:solidFill>
                <a:srgbClr val="0070C0"/>
              </a:solidFill>
            </a:rPr>
            <a:t>các</a:t>
          </a:r>
          <a:r>
            <a:rPr lang="en-US" sz="2400" b="1" dirty="0" smtClean="0">
              <a:solidFill>
                <a:srgbClr val="0070C0"/>
              </a:solidFill>
            </a:rPr>
            <a:t> </a:t>
          </a:r>
          <a:r>
            <a:rPr lang="en-US" sz="2400" b="1" dirty="0" err="1" smtClean="0">
              <a:solidFill>
                <a:srgbClr val="0070C0"/>
              </a:solidFill>
            </a:rPr>
            <a:t>trường</a:t>
          </a:r>
          <a:r>
            <a:rPr lang="en-US" sz="2400" b="1" dirty="0" smtClean="0">
              <a:solidFill>
                <a:srgbClr val="0070C0"/>
              </a:solidFill>
            </a:rPr>
            <a:t> </a:t>
          </a:r>
          <a:r>
            <a:rPr lang="en-US" sz="2400" b="1" dirty="0" err="1" smtClean="0">
              <a:solidFill>
                <a:srgbClr val="0070C0"/>
              </a:solidFill>
            </a:rPr>
            <a:t>khác</a:t>
          </a:r>
          <a:endParaRPr lang="en-US" sz="2400" b="1" dirty="0">
            <a:solidFill>
              <a:srgbClr val="0070C0"/>
            </a:solidFill>
          </a:endParaRPr>
        </a:p>
      </dgm:t>
    </dgm:pt>
    <dgm:pt modelId="{5B9DDE5D-3D4D-471E-A51E-86919223A728}" type="parTrans" cxnId="{579B9A93-A182-48BF-9DFE-D3A1C0AABDE9}">
      <dgm:prSet/>
      <dgm:spPr/>
      <dgm:t>
        <a:bodyPr/>
        <a:lstStyle/>
        <a:p>
          <a:endParaRPr lang="en-US" sz="2400" b="1">
            <a:solidFill>
              <a:srgbClr val="0070C0"/>
            </a:solidFill>
          </a:endParaRPr>
        </a:p>
      </dgm:t>
    </dgm:pt>
    <dgm:pt modelId="{A2C00463-1F67-486E-A412-445B05256D92}" type="sibTrans" cxnId="{579B9A93-A182-48BF-9DFE-D3A1C0AABDE9}">
      <dgm:prSet custT="1"/>
      <dgm:spPr>
        <a:scene3d>
          <a:camera prst="orthographicFront"/>
          <a:lightRig rig="threePt" dir="t"/>
        </a:scene3d>
        <a:sp3d>
          <a:bevelT prst="convex"/>
        </a:sp3d>
      </dgm:spPr>
      <dgm:t>
        <a:bodyPr/>
        <a:lstStyle/>
        <a:p>
          <a:endParaRPr lang="en-US" sz="2400" b="1">
            <a:solidFill>
              <a:srgbClr val="0070C0"/>
            </a:solidFill>
          </a:endParaRPr>
        </a:p>
      </dgm:t>
    </dgm:pt>
    <dgm:pt modelId="{6C831985-07E9-4D6F-BD3E-EA212A780B51}">
      <dgm:prSet phldrT="[Text]" custT="1"/>
      <dgm:spPr>
        <a:blipFill rotWithShape="0">
          <a:blip xmlns:r="http://schemas.openxmlformats.org/officeDocument/2006/relationships" r:embed="rId1"/>
          <a:tile tx="0" ty="0" sx="100000" sy="100000" flip="none" algn="tl"/>
        </a:blipFill>
        <a:scene3d>
          <a:camera prst="orthographicFront"/>
          <a:lightRig rig="threePt" dir="t"/>
        </a:scene3d>
        <a:sp3d>
          <a:bevelT prst="convex"/>
        </a:sp3d>
      </dgm:spPr>
      <dgm:t>
        <a:bodyPr/>
        <a:lstStyle/>
        <a:p>
          <a:r>
            <a:rPr lang="en-US" sz="2400" b="1" dirty="0" err="1" smtClean="0">
              <a:solidFill>
                <a:srgbClr val="0070C0"/>
              </a:solidFill>
            </a:rPr>
            <a:t>Các</a:t>
          </a:r>
          <a:r>
            <a:rPr lang="en-US" sz="2400" b="1" dirty="0" smtClean="0">
              <a:solidFill>
                <a:srgbClr val="0070C0"/>
              </a:solidFill>
            </a:rPr>
            <a:t> </a:t>
          </a:r>
          <a:r>
            <a:rPr lang="en-US" sz="2400" b="1" dirty="0" err="1" smtClean="0">
              <a:solidFill>
                <a:srgbClr val="0070C0"/>
              </a:solidFill>
            </a:rPr>
            <a:t>trường</a:t>
          </a:r>
          <a:r>
            <a:rPr lang="en-US" sz="2400" b="1" dirty="0" smtClean="0">
              <a:solidFill>
                <a:srgbClr val="0070C0"/>
              </a:solidFill>
            </a:rPr>
            <a:t> ĐH</a:t>
          </a:r>
          <a:endParaRPr lang="en-US" sz="2400" b="1" dirty="0">
            <a:solidFill>
              <a:srgbClr val="0070C0"/>
            </a:solidFill>
          </a:endParaRPr>
        </a:p>
      </dgm:t>
    </dgm:pt>
    <dgm:pt modelId="{ABB1CF48-9644-4844-BA12-CE164C4943FD}" type="parTrans" cxnId="{46C63C4D-7087-4E1D-9F16-97B30EA8222F}">
      <dgm:prSet/>
      <dgm:spPr/>
      <dgm:t>
        <a:bodyPr/>
        <a:lstStyle/>
        <a:p>
          <a:endParaRPr lang="en-US" sz="2400" b="1">
            <a:solidFill>
              <a:srgbClr val="0070C0"/>
            </a:solidFill>
          </a:endParaRPr>
        </a:p>
      </dgm:t>
    </dgm:pt>
    <dgm:pt modelId="{8AC7B49E-9C44-4C57-953B-DCC9BC88B061}" type="sibTrans" cxnId="{46C63C4D-7087-4E1D-9F16-97B30EA8222F}">
      <dgm:prSet custT="1"/>
      <dgm:spPr>
        <a:scene3d>
          <a:camera prst="orthographicFront"/>
          <a:lightRig rig="threePt" dir="t"/>
        </a:scene3d>
        <a:sp3d>
          <a:bevelT prst="convex"/>
        </a:sp3d>
      </dgm:spPr>
      <dgm:t>
        <a:bodyPr/>
        <a:lstStyle/>
        <a:p>
          <a:endParaRPr lang="en-US" sz="2400" b="1">
            <a:solidFill>
              <a:srgbClr val="0070C0"/>
            </a:solidFill>
          </a:endParaRPr>
        </a:p>
      </dgm:t>
    </dgm:pt>
    <dgm:pt modelId="{66F7934C-8FBC-418B-940B-13A8DFA9E2C3}">
      <dgm:prSet phldrT="[Text]" custT="1"/>
      <dgm:spPr>
        <a:blipFill rotWithShape="0">
          <a:blip xmlns:r="http://schemas.openxmlformats.org/officeDocument/2006/relationships" r:embed="rId1"/>
          <a:tile tx="0" ty="0" sx="100000" sy="100000" flip="none" algn="tl"/>
        </a:blipFill>
        <a:scene3d>
          <a:camera prst="orthographicFront"/>
          <a:lightRig rig="threePt" dir="t"/>
        </a:scene3d>
        <a:sp3d>
          <a:bevelT prst="convex"/>
        </a:sp3d>
      </dgm:spPr>
      <dgm:t>
        <a:bodyPr/>
        <a:lstStyle/>
        <a:p>
          <a:r>
            <a:rPr lang="en-US" sz="2400" b="1" dirty="0" err="1" smtClean="0">
              <a:solidFill>
                <a:srgbClr val="0070C0"/>
              </a:solidFill>
            </a:rPr>
            <a:t>Các</a:t>
          </a:r>
          <a:r>
            <a:rPr lang="en-US" sz="2400" b="1" dirty="0" smtClean="0">
              <a:solidFill>
                <a:srgbClr val="0070C0"/>
              </a:solidFill>
            </a:rPr>
            <a:t> </a:t>
          </a:r>
          <a:r>
            <a:rPr lang="en-US" sz="2400" b="1" dirty="0" err="1" smtClean="0">
              <a:solidFill>
                <a:srgbClr val="0070C0"/>
              </a:solidFill>
            </a:rPr>
            <a:t>tổ</a:t>
          </a:r>
          <a:r>
            <a:rPr lang="en-US" sz="2400" b="1" dirty="0" smtClean="0">
              <a:solidFill>
                <a:srgbClr val="0070C0"/>
              </a:solidFill>
            </a:rPr>
            <a:t> </a:t>
          </a:r>
          <a:r>
            <a:rPr lang="en-US" sz="2400" b="1" dirty="0" err="1" smtClean="0">
              <a:solidFill>
                <a:srgbClr val="0070C0"/>
              </a:solidFill>
            </a:rPr>
            <a:t>chức</a:t>
          </a:r>
          <a:r>
            <a:rPr lang="en-US" sz="2400" b="1" dirty="0" smtClean="0">
              <a:solidFill>
                <a:srgbClr val="0070C0"/>
              </a:solidFill>
            </a:rPr>
            <a:t> </a:t>
          </a:r>
          <a:r>
            <a:rPr lang="en-US" sz="2400" b="1" dirty="0" err="1" smtClean="0">
              <a:solidFill>
                <a:srgbClr val="0070C0"/>
              </a:solidFill>
            </a:rPr>
            <a:t>khác</a:t>
          </a:r>
          <a:endParaRPr lang="en-US" sz="2400" b="1" dirty="0">
            <a:solidFill>
              <a:srgbClr val="0070C0"/>
            </a:solidFill>
          </a:endParaRPr>
        </a:p>
      </dgm:t>
    </dgm:pt>
    <dgm:pt modelId="{8B78B4E0-3CAE-46F4-BA07-10F45F7B9514}" type="parTrans" cxnId="{317BEE09-C974-4573-9783-41C0DBF95E37}">
      <dgm:prSet/>
      <dgm:spPr/>
      <dgm:t>
        <a:bodyPr/>
        <a:lstStyle/>
        <a:p>
          <a:endParaRPr lang="en-US" sz="2400" b="1">
            <a:solidFill>
              <a:srgbClr val="0070C0"/>
            </a:solidFill>
          </a:endParaRPr>
        </a:p>
      </dgm:t>
    </dgm:pt>
    <dgm:pt modelId="{A16810D9-3257-4F2F-8864-A6E2B2FF093F}" type="sibTrans" cxnId="{317BEE09-C974-4573-9783-41C0DBF95E37}">
      <dgm:prSet custT="1"/>
      <dgm:spPr>
        <a:scene3d>
          <a:camera prst="orthographicFront"/>
          <a:lightRig rig="threePt" dir="t"/>
        </a:scene3d>
        <a:sp3d>
          <a:bevelT prst="convex"/>
        </a:sp3d>
      </dgm:spPr>
      <dgm:t>
        <a:bodyPr/>
        <a:lstStyle/>
        <a:p>
          <a:endParaRPr lang="en-US" sz="2400" b="1">
            <a:solidFill>
              <a:srgbClr val="0070C0"/>
            </a:solidFill>
          </a:endParaRPr>
        </a:p>
      </dgm:t>
    </dgm:pt>
    <dgm:pt modelId="{CB13E37B-F937-402E-BAE9-11A41EE06E50}" type="pres">
      <dgm:prSet presAssocID="{DB888283-A316-4803-B7A7-B497C0AAA507}" presName="cycle" presStyleCnt="0">
        <dgm:presLayoutVars>
          <dgm:dir/>
          <dgm:resizeHandles val="exact"/>
        </dgm:presLayoutVars>
      </dgm:prSet>
      <dgm:spPr/>
      <dgm:t>
        <a:bodyPr/>
        <a:lstStyle/>
        <a:p>
          <a:endParaRPr lang="en-US"/>
        </a:p>
      </dgm:t>
    </dgm:pt>
    <dgm:pt modelId="{9AD4FE18-C3A9-41CE-AE6D-33663458FF93}" type="pres">
      <dgm:prSet presAssocID="{674699B4-AC17-4847-A82B-DDEAE66A5071}" presName="node" presStyleLbl="node1" presStyleIdx="0" presStyleCnt="5" custScaleX="139630">
        <dgm:presLayoutVars>
          <dgm:bulletEnabled val="1"/>
        </dgm:presLayoutVars>
      </dgm:prSet>
      <dgm:spPr/>
      <dgm:t>
        <a:bodyPr/>
        <a:lstStyle/>
        <a:p>
          <a:endParaRPr lang="en-US"/>
        </a:p>
      </dgm:t>
    </dgm:pt>
    <dgm:pt modelId="{AB6F2DDC-DB56-41A7-986A-7B740EF88716}" type="pres">
      <dgm:prSet presAssocID="{CD80F6BC-B6B6-4AAB-BA37-7E51D5CD35B7}" presName="sibTrans" presStyleLbl="sibTrans2D1" presStyleIdx="0" presStyleCnt="5"/>
      <dgm:spPr/>
      <dgm:t>
        <a:bodyPr/>
        <a:lstStyle/>
        <a:p>
          <a:endParaRPr lang="en-US"/>
        </a:p>
      </dgm:t>
    </dgm:pt>
    <dgm:pt modelId="{329F5FB2-A03B-4CCD-B463-5716712B9996}" type="pres">
      <dgm:prSet presAssocID="{CD80F6BC-B6B6-4AAB-BA37-7E51D5CD35B7}" presName="connectorText" presStyleLbl="sibTrans2D1" presStyleIdx="0" presStyleCnt="5"/>
      <dgm:spPr/>
      <dgm:t>
        <a:bodyPr/>
        <a:lstStyle/>
        <a:p>
          <a:endParaRPr lang="en-US"/>
        </a:p>
      </dgm:t>
    </dgm:pt>
    <dgm:pt modelId="{2BF49109-D538-455C-A785-D5659DD241F8}" type="pres">
      <dgm:prSet presAssocID="{6283591B-BA11-4F9F-9C9C-A847E652A92D}" presName="node" presStyleLbl="node1" presStyleIdx="1" presStyleCnt="5" custScaleX="139630">
        <dgm:presLayoutVars>
          <dgm:bulletEnabled val="1"/>
        </dgm:presLayoutVars>
      </dgm:prSet>
      <dgm:spPr/>
      <dgm:t>
        <a:bodyPr/>
        <a:lstStyle/>
        <a:p>
          <a:endParaRPr lang="en-US"/>
        </a:p>
      </dgm:t>
    </dgm:pt>
    <dgm:pt modelId="{5338C54C-9E8A-4E12-A2FC-21DB4BF02884}" type="pres">
      <dgm:prSet presAssocID="{D8FEDEDF-6071-4F8D-AAEA-C569DF3887F2}" presName="sibTrans" presStyleLbl="sibTrans2D1" presStyleIdx="1" presStyleCnt="5"/>
      <dgm:spPr/>
      <dgm:t>
        <a:bodyPr/>
        <a:lstStyle/>
        <a:p>
          <a:endParaRPr lang="en-US"/>
        </a:p>
      </dgm:t>
    </dgm:pt>
    <dgm:pt modelId="{D2F28E9D-C5FE-43CE-B78F-9C30760D4EB9}" type="pres">
      <dgm:prSet presAssocID="{D8FEDEDF-6071-4F8D-AAEA-C569DF3887F2}" presName="connectorText" presStyleLbl="sibTrans2D1" presStyleIdx="1" presStyleCnt="5"/>
      <dgm:spPr/>
      <dgm:t>
        <a:bodyPr/>
        <a:lstStyle/>
        <a:p>
          <a:endParaRPr lang="en-US"/>
        </a:p>
      </dgm:t>
    </dgm:pt>
    <dgm:pt modelId="{3851B02C-5B9D-476D-8892-D5A010784075}" type="pres">
      <dgm:prSet presAssocID="{2B477FAD-B7CA-484B-A890-703A637751F2}" presName="node" presStyleLbl="node1" presStyleIdx="2" presStyleCnt="5" custScaleX="139630" custRadScaleRad="106605" custRadScaleInc="-12675">
        <dgm:presLayoutVars>
          <dgm:bulletEnabled val="1"/>
        </dgm:presLayoutVars>
      </dgm:prSet>
      <dgm:spPr/>
      <dgm:t>
        <a:bodyPr/>
        <a:lstStyle/>
        <a:p>
          <a:endParaRPr lang="en-US"/>
        </a:p>
      </dgm:t>
    </dgm:pt>
    <dgm:pt modelId="{BD53F674-5299-49D5-B31E-3B38DCAD450F}" type="pres">
      <dgm:prSet presAssocID="{A2C00463-1F67-486E-A412-445B05256D92}" presName="sibTrans" presStyleLbl="sibTrans2D1" presStyleIdx="2" presStyleCnt="5"/>
      <dgm:spPr/>
      <dgm:t>
        <a:bodyPr/>
        <a:lstStyle/>
        <a:p>
          <a:endParaRPr lang="en-US"/>
        </a:p>
      </dgm:t>
    </dgm:pt>
    <dgm:pt modelId="{AAC46D76-0898-435F-ABDA-107A2D9D7332}" type="pres">
      <dgm:prSet presAssocID="{A2C00463-1F67-486E-A412-445B05256D92}" presName="connectorText" presStyleLbl="sibTrans2D1" presStyleIdx="2" presStyleCnt="5"/>
      <dgm:spPr/>
      <dgm:t>
        <a:bodyPr/>
        <a:lstStyle/>
        <a:p>
          <a:endParaRPr lang="en-US"/>
        </a:p>
      </dgm:t>
    </dgm:pt>
    <dgm:pt modelId="{88E931F1-97D8-4154-B3EE-E74173BA2946}" type="pres">
      <dgm:prSet presAssocID="{6C831985-07E9-4D6F-BD3E-EA212A780B51}" presName="node" presStyleLbl="node1" presStyleIdx="3" presStyleCnt="5" custScaleX="139630">
        <dgm:presLayoutVars>
          <dgm:bulletEnabled val="1"/>
        </dgm:presLayoutVars>
      </dgm:prSet>
      <dgm:spPr/>
      <dgm:t>
        <a:bodyPr/>
        <a:lstStyle/>
        <a:p>
          <a:endParaRPr lang="en-US"/>
        </a:p>
      </dgm:t>
    </dgm:pt>
    <dgm:pt modelId="{BD097076-BD54-491E-9F4D-7D9935758899}" type="pres">
      <dgm:prSet presAssocID="{8AC7B49E-9C44-4C57-953B-DCC9BC88B061}" presName="sibTrans" presStyleLbl="sibTrans2D1" presStyleIdx="3" presStyleCnt="5"/>
      <dgm:spPr/>
      <dgm:t>
        <a:bodyPr/>
        <a:lstStyle/>
        <a:p>
          <a:endParaRPr lang="en-US"/>
        </a:p>
      </dgm:t>
    </dgm:pt>
    <dgm:pt modelId="{6E085777-5FD4-407F-BB47-507B70FB01DC}" type="pres">
      <dgm:prSet presAssocID="{8AC7B49E-9C44-4C57-953B-DCC9BC88B061}" presName="connectorText" presStyleLbl="sibTrans2D1" presStyleIdx="3" presStyleCnt="5"/>
      <dgm:spPr/>
      <dgm:t>
        <a:bodyPr/>
        <a:lstStyle/>
        <a:p>
          <a:endParaRPr lang="en-US"/>
        </a:p>
      </dgm:t>
    </dgm:pt>
    <dgm:pt modelId="{A527853C-00FC-4F64-990E-B486EA2DA794}" type="pres">
      <dgm:prSet presAssocID="{66F7934C-8FBC-418B-940B-13A8DFA9E2C3}" presName="node" presStyleLbl="node1" presStyleIdx="4" presStyleCnt="5" custScaleX="139630">
        <dgm:presLayoutVars>
          <dgm:bulletEnabled val="1"/>
        </dgm:presLayoutVars>
      </dgm:prSet>
      <dgm:spPr/>
      <dgm:t>
        <a:bodyPr/>
        <a:lstStyle/>
        <a:p>
          <a:endParaRPr lang="en-US"/>
        </a:p>
      </dgm:t>
    </dgm:pt>
    <dgm:pt modelId="{2BFC0CB3-2721-4C34-8474-50DE3D4A83C7}" type="pres">
      <dgm:prSet presAssocID="{A16810D9-3257-4F2F-8864-A6E2B2FF093F}" presName="sibTrans" presStyleLbl="sibTrans2D1" presStyleIdx="4" presStyleCnt="5"/>
      <dgm:spPr/>
      <dgm:t>
        <a:bodyPr/>
        <a:lstStyle/>
        <a:p>
          <a:endParaRPr lang="en-US"/>
        </a:p>
      </dgm:t>
    </dgm:pt>
    <dgm:pt modelId="{8CB01A3A-F636-4C13-BF32-86B0D0ED93E9}" type="pres">
      <dgm:prSet presAssocID="{A16810D9-3257-4F2F-8864-A6E2B2FF093F}" presName="connectorText" presStyleLbl="sibTrans2D1" presStyleIdx="4" presStyleCnt="5"/>
      <dgm:spPr/>
      <dgm:t>
        <a:bodyPr/>
        <a:lstStyle/>
        <a:p>
          <a:endParaRPr lang="en-US"/>
        </a:p>
      </dgm:t>
    </dgm:pt>
  </dgm:ptLst>
  <dgm:cxnLst>
    <dgm:cxn modelId="{FFFDB86B-3967-4791-B68B-DD2ABA518ADA}" type="presOf" srcId="{6C831985-07E9-4D6F-BD3E-EA212A780B51}" destId="{88E931F1-97D8-4154-B3EE-E74173BA2946}" srcOrd="0" destOrd="0" presId="urn:microsoft.com/office/officeart/2005/8/layout/cycle2"/>
    <dgm:cxn modelId="{FA8D1719-4DD9-4084-B31D-594C1C4D72DC}" type="presOf" srcId="{D8FEDEDF-6071-4F8D-AAEA-C569DF3887F2}" destId="{5338C54C-9E8A-4E12-A2FC-21DB4BF02884}" srcOrd="0" destOrd="0" presId="urn:microsoft.com/office/officeart/2005/8/layout/cycle2"/>
    <dgm:cxn modelId="{2D41A200-BB04-4AB6-A1B7-EE5ACAB92600}" srcId="{DB888283-A316-4803-B7A7-B497C0AAA507}" destId="{674699B4-AC17-4847-A82B-DDEAE66A5071}" srcOrd="0" destOrd="0" parTransId="{7A829C4E-F69F-4852-B7A5-A1B2B789CD0D}" sibTransId="{CD80F6BC-B6B6-4AAB-BA37-7E51D5CD35B7}"/>
    <dgm:cxn modelId="{4486A6DD-1643-4802-836F-114FCCFBA79B}" type="presOf" srcId="{66F7934C-8FBC-418B-940B-13A8DFA9E2C3}" destId="{A527853C-00FC-4F64-990E-B486EA2DA794}" srcOrd="0" destOrd="0" presId="urn:microsoft.com/office/officeart/2005/8/layout/cycle2"/>
    <dgm:cxn modelId="{0CD934A0-5610-4401-B165-BC11C4548CCC}" type="presOf" srcId="{674699B4-AC17-4847-A82B-DDEAE66A5071}" destId="{9AD4FE18-C3A9-41CE-AE6D-33663458FF93}" srcOrd="0" destOrd="0" presId="urn:microsoft.com/office/officeart/2005/8/layout/cycle2"/>
    <dgm:cxn modelId="{7EB830FB-AD6F-43F3-9A72-17BB31D77B6E}" type="presOf" srcId="{CD80F6BC-B6B6-4AAB-BA37-7E51D5CD35B7}" destId="{AB6F2DDC-DB56-41A7-986A-7B740EF88716}" srcOrd="0" destOrd="0" presId="urn:microsoft.com/office/officeart/2005/8/layout/cycle2"/>
    <dgm:cxn modelId="{FB0B9223-A98F-4ED6-A6A1-09EADEB13AC7}" type="presOf" srcId="{DB888283-A316-4803-B7A7-B497C0AAA507}" destId="{CB13E37B-F937-402E-BAE9-11A41EE06E50}" srcOrd="0" destOrd="0" presId="urn:microsoft.com/office/officeart/2005/8/layout/cycle2"/>
    <dgm:cxn modelId="{5C9A03E4-4E51-44CA-86B7-9B056F9D3E06}" type="presOf" srcId="{6283591B-BA11-4F9F-9C9C-A847E652A92D}" destId="{2BF49109-D538-455C-A785-D5659DD241F8}" srcOrd="0" destOrd="0" presId="urn:microsoft.com/office/officeart/2005/8/layout/cycle2"/>
    <dgm:cxn modelId="{46C63C4D-7087-4E1D-9F16-97B30EA8222F}" srcId="{DB888283-A316-4803-B7A7-B497C0AAA507}" destId="{6C831985-07E9-4D6F-BD3E-EA212A780B51}" srcOrd="3" destOrd="0" parTransId="{ABB1CF48-9644-4844-BA12-CE164C4943FD}" sibTransId="{8AC7B49E-9C44-4C57-953B-DCC9BC88B061}"/>
    <dgm:cxn modelId="{317BEE09-C974-4573-9783-41C0DBF95E37}" srcId="{DB888283-A316-4803-B7A7-B497C0AAA507}" destId="{66F7934C-8FBC-418B-940B-13A8DFA9E2C3}" srcOrd="4" destOrd="0" parTransId="{8B78B4E0-3CAE-46F4-BA07-10F45F7B9514}" sibTransId="{A16810D9-3257-4F2F-8864-A6E2B2FF093F}"/>
    <dgm:cxn modelId="{0C52C8E7-D92E-4721-A010-E9E502AD6502}" type="presOf" srcId="{A16810D9-3257-4F2F-8864-A6E2B2FF093F}" destId="{8CB01A3A-F636-4C13-BF32-86B0D0ED93E9}" srcOrd="1" destOrd="0" presId="urn:microsoft.com/office/officeart/2005/8/layout/cycle2"/>
    <dgm:cxn modelId="{579B9A93-A182-48BF-9DFE-D3A1C0AABDE9}" srcId="{DB888283-A316-4803-B7A7-B497C0AAA507}" destId="{2B477FAD-B7CA-484B-A890-703A637751F2}" srcOrd="2" destOrd="0" parTransId="{5B9DDE5D-3D4D-471E-A51E-86919223A728}" sibTransId="{A2C00463-1F67-486E-A412-445B05256D92}"/>
    <dgm:cxn modelId="{DB0AD080-E554-4894-A772-07E29012BACA}" type="presOf" srcId="{8AC7B49E-9C44-4C57-953B-DCC9BC88B061}" destId="{BD097076-BD54-491E-9F4D-7D9935758899}" srcOrd="0" destOrd="0" presId="urn:microsoft.com/office/officeart/2005/8/layout/cycle2"/>
    <dgm:cxn modelId="{6F3490DD-FE73-4FDA-BBB8-366A459C9F8F}" srcId="{DB888283-A316-4803-B7A7-B497C0AAA507}" destId="{6283591B-BA11-4F9F-9C9C-A847E652A92D}" srcOrd="1" destOrd="0" parTransId="{5110453D-784F-4C83-9116-A768B20173EE}" sibTransId="{D8FEDEDF-6071-4F8D-AAEA-C569DF3887F2}"/>
    <dgm:cxn modelId="{4201EF56-66CF-4A33-B4A9-B53F6DFB9236}" type="presOf" srcId="{2B477FAD-B7CA-484B-A890-703A637751F2}" destId="{3851B02C-5B9D-476D-8892-D5A010784075}" srcOrd="0" destOrd="0" presId="urn:microsoft.com/office/officeart/2005/8/layout/cycle2"/>
    <dgm:cxn modelId="{792EFD9F-3DA3-4528-965F-0F53A9061063}" type="presOf" srcId="{8AC7B49E-9C44-4C57-953B-DCC9BC88B061}" destId="{6E085777-5FD4-407F-BB47-507B70FB01DC}" srcOrd="1" destOrd="0" presId="urn:microsoft.com/office/officeart/2005/8/layout/cycle2"/>
    <dgm:cxn modelId="{1A3E3ED0-3893-410E-B1EE-9A08B5CEC456}" type="presOf" srcId="{A16810D9-3257-4F2F-8864-A6E2B2FF093F}" destId="{2BFC0CB3-2721-4C34-8474-50DE3D4A83C7}" srcOrd="0" destOrd="0" presId="urn:microsoft.com/office/officeart/2005/8/layout/cycle2"/>
    <dgm:cxn modelId="{378AD2D9-447C-47FE-B984-633C7C3A50B2}" type="presOf" srcId="{A2C00463-1F67-486E-A412-445B05256D92}" destId="{BD53F674-5299-49D5-B31E-3B38DCAD450F}" srcOrd="0" destOrd="0" presId="urn:microsoft.com/office/officeart/2005/8/layout/cycle2"/>
    <dgm:cxn modelId="{A6F79D2F-7D03-4D92-920F-3FC695A97FB1}" type="presOf" srcId="{A2C00463-1F67-486E-A412-445B05256D92}" destId="{AAC46D76-0898-435F-ABDA-107A2D9D7332}" srcOrd="1" destOrd="0" presId="urn:microsoft.com/office/officeart/2005/8/layout/cycle2"/>
    <dgm:cxn modelId="{01D9376C-373F-47BB-A380-361931510106}" type="presOf" srcId="{D8FEDEDF-6071-4F8D-AAEA-C569DF3887F2}" destId="{D2F28E9D-C5FE-43CE-B78F-9C30760D4EB9}" srcOrd="1" destOrd="0" presId="urn:microsoft.com/office/officeart/2005/8/layout/cycle2"/>
    <dgm:cxn modelId="{7FC27CE5-23BC-4A84-AA6B-B502AF1D2163}" type="presOf" srcId="{CD80F6BC-B6B6-4AAB-BA37-7E51D5CD35B7}" destId="{329F5FB2-A03B-4CCD-B463-5716712B9996}" srcOrd="1" destOrd="0" presId="urn:microsoft.com/office/officeart/2005/8/layout/cycle2"/>
    <dgm:cxn modelId="{19FA395F-7004-4AA3-8067-A9E155B78E48}" type="presParOf" srcId="{CB13E37B-F937-402E-BAE9-11A41EE06E50}" destId="{9AD4FE18-C3A9-41CE-AE6D-33663458FF93}" srcOrd="0" destOrd="0" presId="urn:microsoft.com/office/officeart/2005/8/layout/cycle2"/>
    <dgm:cxn modelId="{211B3D0D-8BB1-4601-B5EF-BC5D55E1B004}" type="presParOf" srcId="{CB13E37B-F937-402E-BAE9-11A41EE06E50}" destId="{AB6F2DDC-DB56-41A7-986A-7B740EF88716}" srcOrd="1" destOrd="0" presId="urn:microsoft.com/office/officeart/2005/8/layout/cycle2"/>
    <dgm:cxn modelId="{4B66B8F3-B7CF-4AE1-8328-16FA58BB3F34}" type="presParOf" srcId="{AB6F2DDC-DB56-41A7-986A-7B740EF88716}" destId="{329F5FB2-A03B-4CCD-B463-5716712B9996}" srcOrd="0" destOrd="0" presId="urn:microsoft.com/office/officeart/2005/8/layout/cycle2"/>
    <dgm:cxn modelId="{E8A55C5A-BF40-4370-AAD7-95392C8A0E9B}" type="presParOf" srcId="{CB13E37B-F937-402E-BAE9-11A41EE06E50}" destId="{2BF49109-D538-455C-A785-D5659DD241F8}" srcOrd="2" destOrd="0" presId="urn:microsoft.com/office/officeart/2005/8/layout/cycle2"/>
    <dgm:cxn modelId="{6A2B6245-5E6C-4DE5-8D4A-5826A455486A}" type="presParOf" srcId="{CB13E37B-F937-402E-BAE9-11A41EE06E50}" destId="{5338C54C-9E8A-4E12-A2FC-21DB4BF02884}" srcOrd="3" destOrd="0" presId="urn:microsoft.com/office/officeart/2005/8/layout/cycle2"/>
    <dgm:cxn modelId="{F60838C8-CCBF-4A93-89BF-D9424C366653}" type="presParOf" srcId="{5338C54C-9E8A-4E12-A2FC-21DB4BF02884}" destId="{D2F28E9D-C5FE-43CE-B78F-9C30760D4EB9}" srcOrd="0" destOrd="0" presId="urn:microsoft.com/office/officeart/2005/8/layout/cycle2"/>
    <dgm:cxn modelId="{393D3BB8-74EE-4D5E-8D94-BA99BDAB53BF}" type="presParOf" srcId="{CB13E37B-F937-402E-BAE9-11A41EE06E50}" destId="{3851B02C-5B9D-476D-8892-D5A010784075}" srcOrd="4" destOrd="0" presId="urn:microsoft.com/office/officeart/2005/8/layout/cycle2"/>
    <dgm:cxn modelId="{8A8A0B60-38E5-4D63-8A27-FFD231DEF52D}" type="presParOf" srcId="{CB13E37B-F937-402E-BAE9-11A41EE06E50}" destId="{BD53F674-5299-49D5-B31E-3B38DCAD450F}" srcOrd="5" destOrd="0" presId="urn:microsoft.com/office/officeart/2005/8/layout/cycle2"/>
    <dgm:cxn modelId="{29BEBC5A-ADA4-4B46-BEC9-A7C52C0F14C2}" type="presParOf" srcId="{BD53F674-5299-49D5-B31E-3B38DCAD450F}" destId="{AAC46D76-0898-435F-ABDA-107A2D9D7332}" srcOrd="0" destOrd="0" presId="urn:microsoft.com/office/officeart/2005/8/layout/cycle2"/>
    <dgm:cxn modelId="{D5D04DED-44C4-45E7-9848-F78BEF0BA297}" type="presParOf" srcId="{CB13E37B-F937-402E-BAE9-11A41EE06E50}" destId="{88E931F1-97D8-4154-B3EE-E74173BA2946}" srcOrd="6" destOrd="0" presId="urn:microsoft.com/office/officeart/2005/8/layout/cycle2"/>
    <dgm:cxn modelId="{ADF436E4-8A32-41B3-8088-07C7151284BE}" type="presParOf" srcId="{CB13E37B-F937-402E-BAE9-11A41EE06E50}" destId="{BD097076-BD54-491E-9F4D-7D9935758899}" srcOrd="7" destOrd="0" presId="urn:microsoft.com/office/officeart/2005/8/layout/cycle2"/>
    <dgm:cxn modelId="{064BDB94-046B-4B4F-9D3D-0D3CEAEB543D}" type="presParOf" srcId="{BD097076-BD54-491E-9F4D-7D9935758899}" destId="{6E085777-5FD4-407F-BB47-507B70FB01DC}" srcOrd="0" destOrd="0" presId="urn:microsoft.com/office/officeart/2005/8/layout/cycle2"/>
    <dgm:cxn modelId="{5A4F38C6-6817-4547-AC3A-09208FE226E0}" type="presParOf" srcId="{CB13E37B-F937-402E-BAE9-11A41EE06E50}" destId="{A527853C-00FC-4F64-990E-B486EA2DA794}" srcOrd="8" destOrd="0" presId="urn:microsoft.com/office/officeart/2005/8/layout/cycle2"/>
    <dgm:cxn modelId="{40ADAAF4-4AE1-4DCA-A250-BA0E4B581AED}" type="presParOf" srcId="{CB13E37B-F937-402E-BAE9-11A41EE06E50}" destId="{2BFC0CB3-2721-4C34-8474-50DE3D4A83C7}" srcOrd="9" destOrd="0" presId="urn:microsoft.com/office/officeart/2005/8/layout/cycle2"/>
    <dgm:cxn modelId="{80726AC9-8B5E-43D6-9212-0726ECA2A782}" type="presParOf" srcId="{2BFC0CB3-2721-4C34-8474-50DE3D4A83C7}" destId="{8CB01A3A-F636-4C13-BF32-86B0D0ED93E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E7BE87-8B90-4C51-BC1F-70C7DDD89E36}"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US"/>
        </a:p>
      </dgm:t>
    </dgm:pt>
    <dgm:pt modelId="{1A0AEC5B-90F0-4DDA-80F2-7F96FECE5C98}">
      <dgm:prSet phldrT="[Văn bản]"/>
      <dgm:spPr>
        <a:solidFill>
          <a:srgbClr val="FF0000"/>
        </a:solidFill>
      </dgm:spPr>
      <dgm:t>
        <a:bodyPr/>
        <a:lstStyle/>
        <a:p>
          <a:r>
            <a:rPr lang="en-US" b="1" dirty="0" smtClean="0">
              <a:solidFill>
                <a:srgbClr val="0070C0"/>
              </a:solidFill>
              <a:effectLst>
                <a:outerShdw blurRad="38100" dist="38100" dir="2700000" algn="tl">
                  <a:srgbClr val="000000">
                    <a:alpha val="43137"/>
                  </a:srgbClr>
                </a:outerShdw>
              </a:effectLst>
            </a:rPr>
            <a:t>NGƯỜI HỌC</a:t>
          </a:r>
          <a:endParaRPr lang="en-US" b="1" dirty="0">
            <a:solidFill>
              <a:srgbClr val="0070C0"/>
            </a:solidFill>
            <a:effectLst>
              <a:outerShdw blurRad="38100" dist="38100" dir="2700000" algn="tl">
                <a:srgbClr val="000000">
                  <a:alpha val="43137"/>
                </a:srgbClr>
              </a:outerShdw>
            </a:effectLst>
          </a:endParaRPr>
        </a:p>
      </dgm:t>
    </dgm:pt>
    <dgm:pt modelId="{3FF7A8B8-76FE-49E9-B746-FBD88D9C8945}" type="parTrans" cxnId="{C254649D-FA14-4EDD-86E6-323A0503227E}">
      <dgm:prSet/>
      <dgm:spPr/>
      <dgm:t>
        <a:bodyPr/>
        <a:lstStyle/>
        <a:p>
          <a:endParaRPr lang="en-US"/>
        </a:p>
      </dgm:t>
    </dgm:pt>
    <dgm:pt modelId="{9A14A8CA-E5E9-43E6-A9BF-34EC8C46F946}" type="sibTrans" cxnId="{C254649D-FA14-4EDD-86E6-323A0503227E}">
      <dgm:prSet/>
      <dgm:spPr/>
      <dgm:t>
        <a:bodyPr/>
        <a:lstStyle/>
        <a:p>
          <a:endParaRPr lang="en-US"/>
        </a:p>
      </dgm:t>
    </dgm:pt>
    <dgm:pt modelId="{7DE707AC-0DD3-4870-B867-EAFF4C205314}">
      <dgm:prSet phldrT="[Văn bản]" custT="1"/>
      <dgm:spPr>
        <a:solidFill>
          <a:srgbClr val="00B0F0"/>
        </a:solidFill>
      </dgm:spPr>
      <dgm:t>
        <a:bodyPr/>
        <a:lstStyle/>
        <a:p>
          <a:r>
            <a:rPr lang="en-US" sz="3200" b="1" dirty="0" smtClean="0">
              <a:solidFill>
                <a:srgbClr val="FFC000"/>
              </a:solidFill>
            </a:rPr>
            <a:t>NHÀ</a:t>
          </a:r>
        </a:p>
        <a:p>
          <a:r>
            <a:rPr lang="en-US" sz="3200" b="1" dirty="0" smtClean="0">
              <a:solidFill>
                <a:srgbClr val="FFC000"/>
              </a:solidFill>
            </a:rPr>
            <a:t>QL</a:t>
          </a:r>
          <a:endParaRPr lang="en-US" sz="3200" b="1" dirty="0">
            <a:solidFill>
              <a:srgbClr val="FFC000"/>
            </a:solidFill>
          </a:endParaRPr>
        </a:p>
      </dgm:t>
    </dgm:pt>
    <dgm:pt modelId="{9C01AC1B-D93B-4F62-8875-0D5F21317CB5}" type="parTrans" cxnId="{EE8C0C8B-1567-49BB-B89A-0B5E2F0A3223}">
      <dgm:prSet/>
      <dgm:spPr/>
      <dgm:t>
        <a:bodyPr/>
        <a:lstStyle/>
        <a:p>
          <a:endParaRPr lang="en-US"/>
        </a:p>
      </dgm:t>
    </dgm:pt>
    <dgm:pt modelId="{E9AAFF89-671C-403F-BC52-977E5DFCF1D3}" type="sibTrans" cxnId="{EE8C0C8B-1567-49BB-B89A-0B5E2F0A3223}">
      <dgm:prSet/>
      <dgm:spPr/>
      <dgm:t>
        <a:bodyPr/>
        <a:lstStyle/>
        <a:p>
          <a:endParaRPr lang="en-US"/>
        </a:p>
      </dgm:t>
    </dgm:pt>
    <dgm:pt modelId="{43F1F84B-84CB-4B2E-96AF-D5732EE97796}">
      <dgm:prSet phldrT="[Văn bản]" custT="1"/>
      <dgm:spPr>
        <a:solidFill>
          <a:srgbClr val="00B0F0"/>
        </a:solidFill>
      </dgm:spPr>
      <dgm:t>
        <a:bodyPr/>
        <a:lstStyle/>
        <a:p>
          <a:r>
            <a:rPr lang="en-US" sz="2800" b="1" dirty="0" smtClean="0">
              <a:solidFill>
                <a:srgbClr val="FFC000"/>
              </a:solidFill>
            </a:rPr>
            <a:t>MÔI TRƯỜNG</a:t>
          </a:r>
        </a:p>
        <a:p>
          <a:r>
            <a:rPr lang="en-US" sz="2800" b="1" dirty="0" smtClean="0">
              <a:solidFill>
                <a:srgbClr val="FFC000"/>
              </a:solidFill>
            </a:rPr>
            <a:t>HỌC</a:t>
          </a:r>
          <a:endParaRPr lang="en-US" sz="2800" b="1" dirty="0">
            <a:solidFill>
              <a:srgbClr val="FFC000"/>
            </a:solidFill>
          </a:endParaRPr>
        </a:p>
      </dgm:t>
    </dgm:pt>
    <dgm:pt modelId="{E1FC0859-6048-4738-A295-F5C84ED25D61}" type="parTrans" cxnId="{9A9273C6-493A-4C48-B76D-445D3728B4D8}">
      <dgm:prSet/>
      <dgm:spPr/>
      <dgm:t>
        <a:bodyPr/>
        <a:lstStyle/>
        <a:p>
          <a:endParaRPr lang="en-US"/>
        </a:p>
      </dgm:t>
    </dgm:pt>
    <dgm:pt modelId="{DD710034-7F71-4B9C-BF02-4609ECA4D1CF}" type="sibTrans" cxnId="{9A9273C6-493A-4C48-B76D-445D3728B4D8}">
      <dgm:prSet/>
      <dgm:spPr/>
      <dgm:t>
        <a:bodyPr/>
        <a:lstStyle/>
        <a:p>
          <a:endParaRPr lang="en-US"/>
        </a:p>
      </dgm:t>
    </dgm:pt>
    <dgm:pt modelId="{05C9B84B-09A5-40AF-AE36-A504659EBC44}">
      <dgm:prSet phldrT="[Văn bản]"/>
      <dgm:spPr>
        <a:solidFill>
          <a:srgbClr val="00B0F0"/>
        </a:solidFill>
      </dgm:spPr>
      <dgm:t>
        <a:bodyPr/>
        <a:lstStyle/>
        <a:p>
          <a:r>
            <a:rPr lang="en-US" b="1" dirty="0" smtClean="0">
              <a:solidFill>
                <a:srgbClr val="002060"/>
              </a:solidFill>
              <a:effectLst>
                <a:outerShdw blurRad="38100" dist="38100" dir="2700000" algn="tl">
                  <a:srgbClr val="000000">
                    <a:alpha val="43137"/>
                  </a:srgbClr>
                </a:outerShdw>
              </a:effectLst>
            </a:rPr>
            <a:t>CHƯƠNG TRÌNH HỌC</a:t>
          </a:r>
          <a:endParaRPr lang="en-US" b="1" dirty="0">
            <a:solidFill>
              <a:srgbClr val="002060"/>
            </a:solidFill>
            <a:effectLst>
              <a:outerShdw blurRad="38100" dist="38100" dir="2700000" algn="tl">
                <a:srgbClr val="000000">
                  <a:alpha val="43137"/>
                </a:srgbClr>
              </a:outerShdw>
            </a:effectLst>
          </a:endParaRPr>
        </a:p>
      </dgm:t>
    </dgm:pt>
    <dgm:pt modelId="{4CE7B2CE-65F2-4267-8500-C813ECE608E9}" type="parTrans" cxnId="{2539E84C-43D0-47AB-84CF-76F988AF2976}">
      <dgm:prSet/>
      <dgm:spPr/>
      <dgm:t>
        <a:bodyPr/>
        <a:lstStyle/>
        <a:p>
          <a:endParaRPr lang="en-US"/>
        </a:p>
      </dgm:t>
    </dgm:pt>
    <dgm:pt modelId="{4DF1D07C-2C6E-4843-B9E3-334CA2CDE234}" type="sibTrans" cxnId="{2539E84C-43D0-47AB-84CF-76F988AF2976}">
      <dgm:prSet/>
      <dgm:spPr/>
      <dgm:t>
        <a:bodyPr/>
        <a:lstStyle/>
        <a:p>
          <a:endParaRPr lang="en-US"/>
        </a:p>
      </dgm:t>
    </dgm:pt>
    <dgm:pt modelId="{ACA147A1-6D0F-405B-A6F7-BAE7D7A59F3A}">
      <dgm:prSet phldrT="[Văn bản]" custT="1"/>
      <dgm:spPr>
        <a:solidFill>
          <a:srgbClr val="00B0F0"/>
        </a:solidFill>
      </dgm:spPr>
      <dgm:t>
        <a:bodyPr/>
        <a:lstStyle/>
        <a:p>
          <a:r>
            <a:rPr lang="en-US" sz="2800" b="1" dirty="0" smtClean="0">
              <a:solidFill>
                <a:srgbClr val="FFFF00"/>
              </a:solidFill>
            </a:rPr>
            <a:t>NGƯỜI DẠY</a:t>
          </a:r>
          <a:endParaRPr lang="en-US" sz="2800" b="1" dirty="0">
            <a:solidFill>
              <a:srgbClr val="FFFF00"/>
            </a:solidFill>
          </a:endParaRPr>
        </a:p>
      </dgm:t>
    </dgm:pt>
    <dgm:pt modelId="{5D8F8E32-865E-485A-B5F5-E14D7EA389AB}" type="parTrans" cxnId="{2462AD25-6620-41A1-9395-C4DBC3DA38E6}">
      <dgm:prSet/>
      <dgm:spPr/>
      <dgm:t>
        <a:bodyPr/>
        <a:lstStyle/>
        <a:p>
          <a:endParaRPr lang="en-US"/>
        </a:p>
      </dgm:t>
    </dgm:pt>
    <dgm:pt modelId="{6D290A05-74D3-4F35-9AE0-76D4CCB7AE17}" type="sibTrans" cxnId="{2462AD25-6620-41A1-9395-C4DBC3DA38E6}">
      <dgm:prSet/>
      <dgm:spPr/>
      <dgm:t>
        <a:bodyPr/>
        <a:lstStyle/>
        <a:p>
          <a:endParaRPr lang="en-US"/>
        </a:p>
      </dgm:t>
    </dgm:pt>
    <dgm:pt modelId="{F4A9202D-C3DD-475F-96B9-1AD865A0724C}" type="pres">
      <dgm:prSet presAssocID="{01E7BE87-8B90-4C51-BC1F-70C7DDD89E36}" presName="Name0" presStyleCnt="0">
        <dgm:presLayoutVars>
          <dgm:chMax val="1"/>
          <dgm:dir/>
          <dgm:animLvl val="ctr"/>
          <dgm:resizeHandles val="exact"/>
        </dgm:presLayoutVars>
      </dgm:prSet>
      <dgm:spPr/>
      <dgm:t>
        <a:bodyPr/>
        <a:lstStyle/>
        <a:p>
          <a:endParaRPr lang="en-US"/>
        </a:p>
      </dgm:t>
    </dgm:pt>
    <dgm:pt modelId="{10F61F9F-9298-45C9-A34A-3FC0CACDFB72}" type="pres">
      <dgm:prSet presAssocID="{1A0AEC5B-90F0-4DDA-80F2-7F96FECE5C98}" presName="centerShape" presStyleLbl="node0" presStyleIdx="0" presStyleCnt="1"/>
      <dgm:spPr/>
      <dgm:t>
        <a:bodyPr/>
        <a:lstStyle/>
        <a:p>
          <a:endParaRPr lang="en-US"/>
        </a:p>
      </dgm:t>
    </dgm:pt>
    <dgm:pt modelId="{C4F2D250-144A-43F9-B9C4-992F9E0F4E27}" type="pres">
      <dgm:prSet presAssocID="{7DE707AC-0DD3-4870-B867-EAFF4C205314}" presName="node" presStyleLbl="node1" presStyleIdx="0" presStyleCnt="4" custScaleX="126035">
        <dgm:presLayoutVars>
          <dgm:bulletEnabled val="1"/>
        </dgm:presLayoutVars>
      </dgm:prSet>
      <dgm:spPr/>
      <dgm:t>
        <a:bodyPr/>
        <a:lstStyle/>
        <a:p>
          <a:endParaRPr lang="en-US"/>
        </a:p>
      </dgm:t>
    </dgm:pt>
    <dgm:pt modelId="{834EA646-41BE-4207-9CB5-964FFAF3136F}" type="pres">
      <dgm:prSet presAssocID="{7DE707AC-0DD3-4870-B867-EAFF4C205314}" presName="dummy" presStyleCnt="0"/>
      <dgm:spPr/>
    </dgm:pt>
    <dgm:pt modelId="{16612E31-F04D-458B-AB6E-8D9284F310EF}" type="pres">
      <dgm:prSet presAssocID="{E9AAFF89-671C-403F-BC52-977E5DFCF1D3}" presName="sibTrans" presStyleLbl="sibTrans2D1" presStyleIdx="0" presStyleCnt="4"/>
      <dgm:spPr/>
      <dgm:t>
        <a:bodyPr/>
        <a:lstStyle/>
        <a:p>
          <a:endParaRPr lang="en-US"/>
        </a:p>
      </dgm:t>
    </dgm:pt>
    <dgm:pt modelId="{EFDF94E4-08D6-48AA-B303-5C30EDB2E8A0}" type="pres">
      <dgm:prSet presAssocID="{43F1F84B-84CB-4B2E-96AF-D5732EE97796}" presName="node" presStyleLbl="node1" presStyleIdx="1" presStyleCnt="4" custScaleX="132794" custScaleY="107531">
        <dgm:presLayoutVars>
          <dgm:bulletEnabled val="1"/>
        </dgm:presLayoutVars>
      </dgm:prSet>
      <dgm:spPr/>
      <dgm:t>
        <a:bodyPr/>
        <a:lstStyle/>
        <a:p>
          <a:endParaRPr lang="en-US"/>
        </a:p>
      </dgm:t>
    </dgm:pt>
    <dgm:pt modelId="{A86C0732-047F-436D-A84D-4B6B5CBBFBDC}" type="pres">
      <dgm:prSet presAssocID="{43F1F84B-84CB-4B2E-96AF-D5732EE97796}" presName="dummy" presStyleCnt="0"/>
      <dgm:spPr/>
    </dgm:pt>
    <dgm:pt modelId="{6CEF9DDD-C241-4AEE-8E9C-99571836D461}" type="pres">
      <dgm:prSet presAssocID="{DD710034-7F71-4B9C-BF02-4609ECA4D1CF}" presName="sibTrans" presStyleLbl="sibTrans2D1" presStyleIdx="1" presStyleCnt="4"/>
      <dgm:spPr/>
      <dgm:t>
        <a:bodyPr/>
        <a:lstStyle/>
        <a:p>
          <a:endParaRPr lang="en-US"/>
        </a:p>
      </dgm:t>
    </dgm:pt>
    <dgm:pt modelId="{E0E1669A-1811-423E-99D0-5CFEA59E4FB0}" type="pres">
      <dgm:prSet presAssocID="{05C9B84B-09A5-40AF-AE36-A504659EBC44}" presName="node" presStyleLbl="node1" presStyleIdx="2" presStyleCnt="4" custScaleX="202970">
        <dgm:presLayoutVars>
          <dgm:bulletEnabled val="1"/>
        </dgm:presLayoutVars>
      </dgm:prSet>
      <dgm:spPr/>
      <dgm:t>
        <a:bodyPr/>
        <a:lstStyle/>
        <a:p>
          <a:endParaRPr lang="en-US"/>
        </a:p>
      </dgm:t>
    </dgm:pt>
    <dgm:pt modelId="{BDEDA31F-47F0-4677-ADFD-34C05521C04E}" type="pres">
      <dgm:prSet presAssocID="{05C9B84B-09A5-40AF-AE36-A504659EBC44}" presName="dummy" presStyleCnt="0"/>
      <dgm:spPr/>
    </dgm:pt>
    <dgm:pt modelId="{10739BC6-09FC-40B5-8196-70CC1AD2DEA3}" type="pres">
      <dgm:prSet presAssocID="{4DF1D07C-2C6E-4843-B9E3-334CA2CDE234}" presName="sibTrans" presStyleLbl="sibTrans2D1" presStyleIdx="2" presStyleCnt="4"/>
      <dgm:spPr/>
      <dgm:t>
        <a:bodyPr/>
        <a:lstStyle/>
        <a:p>
          <a:endParaRPr lang="en-US"/>
        </a:p>
      </dgm:t>
    </dgm:pt>
    <dgm:pt modelId="{2230A292-D20C-4110-AE88-64AB3B799C03}" type="pres">
      <dgm:prSet presAssocID="{ACA147A1-6D0F-405B-A6F7-BAE7D7A59F3A}" presName="node" presStyleLbl="node1" presStyleIdx="3" presStyleCnt="4" custScaleX="130335" custScaleY="122427">
        <dgm:presLayoutVars>
          <dgm:bulletEnabled val="1"/>
        </dgm:presLayoutVars>
      </dgm:prSet>
      <dgm:spPr/>
      <dgm:t>
        <a:bodyPr/>
        <a:lstStyle/>
        <a:p>
          <a:endParaRPr lang="en-US"/>
        </a:p>
      </dgm:t>
    </dgm:pt>
    <dgm:pt modelId="{74D75D70-29F5-48D6-BC62-D78A932CBA13}" type="pres">
      <dgm:prSet presAssocID="{ACA147A1-6D0F-405B-A6F7-BAE7D7A59F3A}" presName="dummy" presStyleCnt="0"/>
      <dgm:spPr/>
    </dgm:pt>
    <dgm:pt modelId="{91B7BDA6-1446-4E97-90EE-71F8A02111EC}" type="pres">
      <dgm:prSet presAssocID="{6D290A05-74D3-4F35-9AE0-76D4CCB7AE17}" presName="sibTrans" presStyleLbl="sibTrans2D1" presStyleIdx="3" presStyleCnt="4"/>
      <dgm:spPr/>
      <dgm:t>
        <a:bodyPr/>
        <a:lstStyle/>
        <a:p>
          <a:endParaRPr lang="en-US"/>
        </a:p>
      </dgm:t>
    </dgm:pt>
  </dgm:ptLst>
  <dgm:cxnLst>
    <dgm:cxn modelId="{21E68C12-BD3B-4AD0-BC7E-F80157D0B299}" type="presOf" srcId="{6D290A05-74D3-4F35-9AE0-76D4CCB7AE17}" destId="{91B7BDA6-1446-4E97-90EE-71F8A02111EC}" srcOrd="0" destOrd="0" presId="urn:microsoft.com/office/officeart/2005/8/layout/radial6"/>
    <dgm:cxn modelId="{9A9273C6-493A-4C48-B76D-445D3728B4D8}" srcId="{1A0AEC5B-90F0-4DDA-80F2-7F96FECE5C98}" destId="{43F1F84B-84CB-4B2E-96AF-D5732EE97796}" srcOrd="1" destOrd="0" parTransId="{E1FC0859-6048-4738-A295-F5C84ED25D61}" sibTransId="{DD710034-7F71-4B9C-BF02-4609ECA4D1CF}"/>
    <dgm:cxn modelId="{6D30AC00-6A23-430C-8995-74C5FED1E51C}" type="presOf" srcId="{DD710034-7F71-4B9C-BF02-4609ECA4D1CF}" destId="{6CEF9DDD-C241-4AEE-8E9C-99571836D461}" srcOrd="0" destOrd="0" presId="urn:microsoft.com/office/officeart/2005/8/layout/radial6"/>
    <dgm:cxn modelId="{2462AD25-6620-41A1-9395-C4DBC3DA38E6}" srcId="{1A0AEC5B-90F0-4DDA-80F2-7F96FECE5C98}" destId="{ACA147A1-6D0F-405B-A6F7-BAE7D7A59F3A}" srcOrd="3" destOrd="0" parTransId="{5D8F8E32-865E-485A-B5F5-E14D7EA389AB}" sibTransId="{6D290A05-74D3-4F35-9AE0-76D4CCB7AE17}"/>
    <dgm:cxn modelId="{62CAD59B-EA88-4EBC-B2E2-916B8B67CD09}" type="presOf" srcId="{ACA147A1-6D0F-405B-A6F7-BAE7D7A59F3A}" destId="{2230A292-D20C-4110-AE88-64AB3B799C03}" srcOrd="0" destOrd="0" presId="urn:microsoft.com/office/officeart/2005/8/layout/radial6"/>
    <dgm:cxn modelId="{8FF7C631-940F-4FBA-B7BF-943FADB94DA0}" type="presOf" srcId="{01E7BE87-8B90-4C51-BC1F-70C7DDD89E36}" destId="{F4A9202D-C3DD-475F-96B9-1AD865A0724C}" srcOrd="0" destOrd="0" presId="urn:microsoft.com/office/officeart/2005/8/layout/radial6"/>
    <dgm:cxn modelId="{2539E84C-43D0-47AB-84CF-76F988AF2976}" srcId="{1A0AEC5B-90F0-4DDA-80F2-7F96FECE5C98}" destId="{05C9B84B-09A5-40AF-AE36-A504659EBC44}" srcOrd="2" destOrd="0" parTransId="{4CE7B2CE-65F2-4267-8500-C813ECE608E9}" sibTransId="{4DF1D07C-2C6E-4843-B9E3-334CA2CDE234}"/>
    <dgm:cxn modelId="{EE8C0C8B-1567-49BB-B89A-0B5E2F0A3223}" srcId="{1A0AEC5B-90F0-4DDA-80F2-7F96FECE5C98}" destId="{7DE707AC-0DD3-4870-B867-EAFF4C205314}" srcOrd="0" destOrd="0" parTransId="{9C01AC1B-D93B-4F62-8875-0D5F21317CB5}" sibTransId="{E9AAFF89-671C-403F-BC52-977E5DFCF1D3}"/>
    <dgm:cxn modelId="{18271A98-E8FB-4B15-9073-D8182166145F}" type="presOf" srcId="{7DE707AC-0DD3-4870-B867-EAFF4C205314}" destId="{C4F2D250-144A-43F9-B9C4-992F9E0F4E27}" srcOrd="0" destOrd="0" presId="urn:microsoft.com/office/officeart/2005/8/layout/radial6"/>
    <dgm:cxn modelId="{C254649D-FA14-4EDD-86E6-323A0503227E}" srcId="{01E7BE87-8B90-4C51-BC1F-70C7DDD89E36}" destId="{1A0AEC5B-90F0-4DDA-80F2-7F96FECE5C98}" srcOrd="0" destOrd="0" parTransId="{3FF7A8B8-76FE-49E9-B746-FBD88D9C8945}" sibTransId="{9A14A8CA-E5E9-43E6-A9BF-34EC8C46F946}"/>
    <dgm:cxn modelId="{0FC15211-C80E-4E4E-A871-CA0C7CAE43B0}" type="presOf" srcId="{4DF1D07C-2C6E-4843-B9E3-334CA2CDE234}" destId="{10739BC6-09FC-40B5-8196-70CC1AD2DEA3}" srcOrd="0" destOrd="0" presId="urn:microsoft.com/office/officeart/2005/8/layout/radial6"/>
    <dgm:cxn modelId="{978ED9F8-090A-42B6-B4C6-A4ACD2DD20F4}" type="presOf" srcId="{05C9B84B-09A5-40AF-AE36-A504659EBC44}" destId="{E0E1669A-1811-423E-99D0-5CFEA59E4FB0}" srcOrd="0" destOrd="0" presId="urn:microsoft.com/office/officeart/2005/8/layout/radial6"/>
    <dgm:cxn modelId="{D1612515-F8C2-44C7-9380-FB16BD4404BE}" type="presOf" srcId="{1A0AEC5B-90F0-4DDA-80F2-7F96FECE5C98}" destId="{10F61F9F-9298-45C9-A34A-3FC0CACDFB72}" srcOrd="0" destOrd="0" presId="urn:microsoft.com/office/officeart/2005/8/layout/radial6"/>
    <dgm:cxn modelId="{D9A7CFBD-36CD-498C-8314-B2B9F0965C4E}" type="presOf" srcId="{43F1F84B-84CB-4B2E-96AF-D5732EE97796}" destId="{EFDF94E4-08D6-48AA-B303-5C30EDB2E8A0}" srcOrd="0" destOrd="0" presId="urn:microsoft.com/office/officeart/2005/8/layout/radial6"/>
    <dgm:cxn modelId="{6120B513-4E24-40BE-A34A-309B22B29E90}" type="presOf" srcId="{E9AAFF89-671C-403F-BC52-977E5DFCF1D3}" destId="{16612E31-F04D-458B-AB6E-8D9284F310EF}" srcOrd="0" destOrd="0" presId="urn:microsoft.com/office/officeart/2005/8/layout/radial6"/>
    <dgm:cxn modelId="{BD2D225D-7D04-4B77-8843-067DF973E0CB}" type="presParOf" srcId="{F4A9202D-C3DD-475F-96B9-1AD865A0724C}" destId="{10F61F9F-9298-45C9-A34A-3FC0CACDFB72}" srcOrd="0" destOrd="0" presId="urn:microsoft.com/office/officeart/2005/8/layout/radial6"/>
    <dgm:cxn modelId="{B205D802-77CF-42C3-AF01-8A3D003174D4}" type="presParOf" srcId="{F4A9202D-C3DD-475F-96B9-1AD865A0724C}" destId="{C4F2D250-144A-43F9-B9C4-992F9E0F4E27}" srcOrd="1" destOrd="0" presId="urn:microsoft.com/office/officeart/2005/8/layout/radial6"/>
    <dgm:cxn modelId="{A46344E3-8EC8-4E64-A511-2F3918CFA1C7}" type="presParOf" srcId="{F4A9202D-C3DD-475F-96B9-1AD865A0724C}" destId="{834EA646-41BE-4207-9CB5-964FFAF3136F}" srcOrd="2" destOrd="0" presId="urn:microsoft.com/office/officeart/2005/8/layout/radial6"/>
    <dgm:cxn modelId="{AA31EC47-8051-4995-BBD1-C3924D8E6459}" type="presParOf" srcId="{F4A9202D-C3DD-475F-96B9-1AD865A0724C}" destId="{16612E31-F04D-458B-AB6E-8D9284F310EF}" srcOrd="3" destOrd="0" presId="urn:microsoft.com/office/officeart/2005/8/layout/radial6"/>
    <dgm:cxn modelId="{7DD90036-2A23-4879-9AD9-49A5DEEAAE0E}" type="presParOf" srcId="{F4A9202D-C3DD-475F-96B9-1AD865A0724C}" destId="{EFDF94E4-08D6-48AA-B303-5C30EDB2E8A0}" srcOrd="4" destOrd="0" presId="urn:microsoft.com/office/officeart/2005/8/layout/radial6"/>
    <dgm:cxn modelId="{1D56E780-C205-4517-A479-03E566C93DB8}" type="presParOf" srcId="{F4A9202D-C3DD-475F-96B9-1AD865A0724C}" destId="{A86C0732-047F-436D-A84D-4B6B5CBBFBDC}" srcOrd="5" destOrd="0" presId="urn:microsoft.com/office/officeart/2005/8/layout/radial6"/>
    <dgm:cxn modelId="{3FEF6C67-8B78-457A-98FC-0982A2811CF7}" type="presParOf" srcId="{F4A9202D-C3DD-475F-96B9-1AD865A0724C}" destId="{6CEF9DDD-C241-4AEE-8E9C-99571836D461}" srcOrd="6" destOrd="0" presId="urn:microsoft.com/office/officeart/2005/8/layout/radial6"/>
    <dgm:cxn modelId="{EFA5B2C3-E71B-4040-9953-2B6FBB911C1C}" type="presParOf" srcId="{F4A9202D-C3DD-475F-96B9-1AD865A0724C}" destId="{E0E1669A-1811-423E-99D0-5CFEA59E4FB0}" srcOrd="7" destOrd="0" presId="urn:microsoft.com/office/officeart/2005/8/layout/radial6"/>
    <dgm:cxn modelId="{4D2BA9DF-F581-4F9B-ABB9-FD4BBFDDA9BF}" type="presParOf" srcId="{F4A9202D-C3DD-475F-96B9-1AD865A0724C}" destId="{BDEDA31F-47F0-4677-ADFD-34C05521C04E}" srcOrd="8" destOrd="0" presId="urn:microsoft.com/office/officeart/2005/8/layout/radial6"/>
    <dgm:cxn modelId="{48C4BABC-2674-419C-9050-00910990E3B4}" type="presParOf" srcId="{F4A9202D-C3DD-475F-96B9-1AD865A0724C}" destId="{10739BC6-09FC-40B5-8196-70CC1AD2DEA3}" srcOrd="9" destOrd="0" presId="urn:microsoft.com/office/officeart/2005/8/layout/radial6"/>
    <dgm:cxn modelId="{6D3E9132-3B45-47CF-BEF6-AF2E90762634}" type="presParOf" srcId="{F4A9202D-C3DD-475F-96B9-1AD865A0724C}" destId="{2230A292-D20C-4110-AE88-64AB3B799C03}" srcOrd="10" destOrd="0" presId="urn:microsoft.com/office/officeart/2005/8/layout/radial6"/>
    <dgm:cxn modelId="{56003815-155F-4C93-96F1-9047CC7BFB5B}" type="presParOf" srcId="{F4A9202D-C3DD-475F-96B9-1AD865A0724C}" destId="{74D75D70-29F5-48D6-BC62-D78A932CBA13}" srcOrd="11" destOrd="0" presId="urn:microsoft.com/office/officeart/2005/8/layout/radial6"/>
    <dgm:cxn modelId="{94B99555-AD5A-48DE-AF35-FDFD9351C7E2}" type="presParOf" srcId="{F4A9202D-C3DD-475F-96B9-1AD865A0724C}" destId="{91B7BDA6-1446-4E97-90EE-71F8A02111E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88CB1-EAE7-45CB-899B-7FD25E933116}" type="doc">
      <dgm:prSet loTypeId="urn:microsoft.com/office/officeart/2005/8/layout/cycle1" loCatId="cycle" qsTypeId="urn:microsoft.com/office/officeart/2005/8/quickstyle/simple1" qsCatId="simple" csTypeId="urn:microsoft.com/office/officeart/2005/8/colors/accent1_2" csCatId="accent1" phldr="1"/>
      <dgm:spPr/>
    </dgm:pt>
    <dgm:pt modelId="{DD870D0C-A5FD-48EB-A776-C25066E07630}">
      <dgm:prSet/>
      <dgm:spPr/>
      <dgm:t>
        <a:bodyPr/>
        <a:lstStyle/>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I</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PHÂN TÍCH</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TÌNH HÌNH</a:t>
          </a:r>
        </a:p>
      </dgm:t>
    </dgm:pt>
    <dgm:pt modelId="{6EF57605-967B-4B47-8229-0FEE43B8405A}" type="parTrans" cxnId="{9FEB80B8-E089-4524-BA6D-FC1E88F13C42}">
      <dgm:prSet/>
      <dgm:spPr/>
      <dgm:t>
        <a:bodyPr/>
        <a:lstStyle/>
        <a:p>
          <a:endParaRPr lang="en-US"/>
        </a:p>
      </dgm:t>
    </dgm:pt>
    <dgm:pt modelId="{F6E373A6-512F-427D-A325-DBE14EF9C2FA}" type="sibTrans" cxnId="{9FEB80B8-E089-4524-BA6D-FC1E88F13C42}">
      <dgm:prSet/>
      <dgm:spPr/>
      <dgm:t>
        <a:bodyPr/>
        <a:lstStyle/>
        <a:p>
          <a:endParaRPr lang="en-US"/>
        </a:p>
      </dgm:t>
    </dgm:pt>
    <dgm:pt modelId="{70253236-5E3D-46BF-BA76-BDF99BD9738B}">
      <dgm:prSet/>
      <dgm:spPr/>
      <dgm:t>
        <a:bodyPr/>
        <a:lstStyle/>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II</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XÁC ĐỊNH </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MỤC TIÊU</a:t>
          </a:r>
        </a:p>
      </dgm:t>
    </dgm:pt>
    <dgm:pt modelId="{13B9343B-FDF1-4B04-91E4-A53C26AE3C75}" type="parTrans" cxnId="{61CCBC92-4A9C-4907-9495-15731DD86350}">
      <dgm:prSet/>
      <dgm:spPr/>
      <dgm:t>
        <a:bodyPr/>
        <a:lstStyle/>
        <a:p>
          <a:endParaRPr lang="en-US"/>
        </a:p>
      </dgm:t>
    </dgm:pt>
    <dgm:pt modelId="{C139613F-B8F6-4EEF-A5E6-97411EB4150E}" type="sibTrans" cxnId="{61CCBC92-4A9C-4907-9495-15731DD86350}">
      <dgm:prSet/>
      <dgm:spPr/>
      <dgm:t>
        <a:bodyPr/>
        <a:lstStyle/>
        <a:p>
          <a:endParaRPr lang="en-US"/>
        </a:p>
      </dgm:t>
    </dgm:pt>
    <dgm:pt modelId="{0F4FE38B-4015-492E-BDCA-81A18676AFFF}">
      <dgm:prSet/>
      <dgm:spPr/>
      <dgm:t>
        <a:bodyPr/>
        <a:lstStyle/>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III</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THIẾT KẾ</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CHƯƠNG TRÌNH</a:t>
          </a:r>
        </a:p>
      </dgm:t>
    </dgm:pt>
    <dgm:pt modelId="{FE8331FB-C617-4736-A87A-100D78016508}" type="parTrans" cxnId="{CBCF3589-1C52-4D83-B12C-91B97D50EC3B}">
      <dgm:prSet/>
      <dgm:spPr/>
      <dgm:t>
        <a:bodyPr/>
        <a:lstStyle/>
        <a:p>
          <a:endParaRPr lang="en-US"/>
        </a:p>
      </dgm:t>
    </dgm:pt>
    <dgm:pt modelId="{0943EEAE-11B2-41A5-9F3D-A149751DFEDE}" type="sibTrans" cxnId="{CBCF3589-1C52-4D83-B12C-91B97D50EC3B}">
      <dgm:prSet/>
      <dgm:spPr/>
      <dgm:t>
        <a:bodyPr/>
        <a:lstStyle/>
        <a:p>
          <a:endParaRPr lang="en-US"/>
        </a:p>
      </dgm:t>
    </dgm:pt>
    <dgm:pt modelId="{77067781-46FE-417C-A224-5DACCBC55DDA}">
      <dgm:prSet/>
      <dgm:spPr/>
      <dgm:t>
        <a:bodyPr/>
        <a:lstStyle/>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IV</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THỰC THI</a:t>
          </a:r>
        </a:p>
      </dgm:t>
    </dgm:pt>
    <dgm:pt modelId="{00A9D755-8921-43FE-952E-BD7FA2A1C5CA}" type="parTrans" cxnId="{47518B4E-092E-4373-A4FF-17E0325B26BF}">
      <dgm:prSet/>
      <dgm:spPr/>
      <dgm:t>
        <a:bodyPr/>
        <a:lstStyle/>
        <a:p>
          <a:endParaRPr lang="en-US"/>
        </a:p>
      </dgm:t>
    </dgm:pt>
    <dgm:pt modelId="{188E03D8-17F8-40D8-8CA7-DE4B9D36D602}" type="sibTrans" cxnId="{47518B4E-092E-4373-A4FF-17E0325B26BF}">
      <dgm:prSet/>
      <dgm:spPr/>
      <dgm:t>
        <a:bodyPr/>
        <a:lstStyle/>
        <a:p>
          <a:endParaRPr lang="en-US"/>
        </a:p>
      </dgm:t>
    </dgm:pt>
    <dgm:pt modelId="{52ED01E6-75AA-483B-BD2B-1832A424C10C}">
      <dgm:prSet/>
      <dgm:spPr/>
      <dgm:t>
        <a:bodyPr/>
        <a:lstStyle/>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V</a:t>
          </a:r>
        </a:p>
        <a:p>
          <a:pPr marL="0" marR="0" lvl="0" indent="0" algn="ctr" defTabSz="784225"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Verdana" pitchFamily="34" charset="0"/>
            </a:rPr>
            <a:t>ĐÁNH GIÁ</a:t>
          </a:r>
        </a:p>
      </dgm:t>
    </dgm:pt>
    <dgm:pt modelId="{D5AC77CF-99A6-4A45-B32E-DF880EA9C63C}" type="parTrans" cxnId="{3CC80F9D-DF80-409A-BD09-460962206961}">
      <dgm:prSet/>
      <dgm:spPr/>
      <dgm:t>
        <a:bodyPr/>
        <a:lstStyle/>
        <a:p>
          <a:endParaRPr lang="en-US"/>
        </a:p>
      </dgm:t>
    </dgm:pt>
    <dgm:pt modelId="{7C61075C-F778-4404-94BA-54EB892FC881}" type="sibTrans" cxnId="{3CC80F9D-DF80-409A-BD09-460962206961}">
      <dgm:prSet/>
      <dgm:spPr/>
      <dgm:t>
        <a:bodyPr/>
        <a:lstStyle/>
        <a:p>
          <a:endParaRPr lang="en-US"/>
        </a:p>
      </dgm:t>
    </dgm:pt>
    <dgm:pt modelId="{C7B678F5-43B1-46F3-979A-242F04288386}" type="pres">
      <dgm:prSet presAssocID="{1A088CB1-EAE7-45CB-899B-7FD25E933116}" presName="cycle" presStyleCnt="0">
        <dgm:presLayoutVars>
          <dgm:dir/>
          <dgm:resizeHandles val="exact"/>
        </dgm:presLayoutVars>
      </dgm:prSet>
      <dgm:spPr/>
    </dgm:pt>
    <dgm:pt modelId="{DDF259DC-017B-4351-876C-6E5366B49E59}" type="pres">
      <dgm:prSet presAssocID="{DD870D0C-A5FD-48EB-A776-C25066E07630}" presName="dummy" presStyleCnt="0"/>
      <dgm:spPr/>
    </dgm:pt>
    <dgm:pt modelId="{18ED69CA-B310-432F-BD3B-642BFCAE4310}" type="pres">
      <dgm:prSet presAssocID="{DD870D0C-A5FD-48EB-A776-C25066E07630}" presName="node" presStyleLbl="revTx" presStyleIdx="0" presStyleCnt="5" custScaleX="145120">
        <dgm:presLayoutVars>
          <dgm:bulletEnabled val="1"/>
        </dgm:presLayoutVars>
      </dgm:prSet>
      <dgm:spPr/>
      <dgm:t>
        <a:bodyPr/>
        <a:lstStyle/>
        <a:p>
          <a:endParaRPr lang="en-US"/>
        </a:p>
      </dgm:t>
    </dgm:pt>
    <dgm:pt modelId="{E4F91D26-400D-45CB-8BBB-76D79A4527BE}" type="pres">
      <dgm:prSet presAssocID="{F6E373A6-512F-427D-A325-DBE14EF9C2FA}" presName="sibTrans" presStyleLbl="node1" presStyleIdx="0" presStyleCnt="5"/>
      <dgm:spPr/>
      <dgm:t>
        <a:bodyPr/>
        <a:lstStyle/>
        <a:p>
          <a:endParaRPr lang="en-US"/>
        </a:p>
      </dgm:t>
    </dgm:pt>
    <dgm:pt modelId="{6B625B26-423D-4340-9729-7F5B87E6B707}" type="pres">
      <dgm:prSet presAssocID="{70253236-5E3D-46BF-BA76-BDF99BD9738B}" presName="dummy" presStyleCnt="0"/>
      <dgm:spPr/>
    </dgm:pt>
    <dgm:pt modelId="{46E5EA80-570E-4F33-AF75-9F7C23C3E262}" type="pres">
      <dgm:prSet presAssocID="{70253236-5E3D-46BF-BA76-BDF99BD9738B}" presName="node" presStyleLbl="revTx" presStyleIdx="1" presStyleCnt="5">
        <dgm:presLayoutVars>
          <dgm:bulletEnabled val="1"/>
        </dgm:presLayoutVars>
      </dgm:prSet>
      <dgm:spPr/>
      <dgm:t>
        <a:bodyPr/>
        <a:lstStyle/>
        <a:p>
          <a:endParaRPr lang="en-US"/>
        </a:p>
      </dgm:t>
    </dgm:pt>
    <dgm:pt modelId="{8CB20C5F-17BC-47FB-B7A0-55C95B7D4A50}" type="pres">
      <dgm:prSet presAssocID="{C139613F-B8F6-4EEF-A5E6-97411EB4150E}" presName="sibTrans" presStyleLbl="node1" presStyleIdx="1" presStyleCnt="5"/>
      <dgm:spPr/>
      <dgm:t>
        <a:bodyPr/>
        <a:lstStyle/>
        <a:p>
          <a:endParaRPr lang="en-US"/>
        </a:p>
      </dgm:t>
    </dgm:pt>
    <dgm:pt modelId="{E7CFDAC4-0EB2-4859-9A55-3608A34D199D}" type="pres">
      <dgm:prSet presAssocID="{0F4FE38B-4015-492E-BDCA-81A18676AFFF}" presName="dummy" presStyleCnt="0"/>
      <dgm:spPr/>
    </dgm:pt>
    <dgm:pt modelId="{3DBD8E4F-C42B-4057-BB96-8986ED4C3D63}" type="pres">
      <dgm:prSet presAssocID="{0F4FE38B-4015-492E-BDCA-81A18676AFFF}" presName="node" presStyleLbl="revTx" presStyleIdx="2" presStyleCnt="5">
        <dgm:presLayoutVars>
          <dgm:bulletEnabled val="1"/>
        </dgm:presLayoutVars>
      </dgm:prSet>
      <dgm:spPr/>
      <dgm:t>
        <a:bodyPr/>
        <a:lstStyle/>
        <a:p>
          <a:endParaRPr lang="en-US"/>
        </a:p>
      </dgm:t>
    </dgm:pt>
    <dgm:pt modelId="{8CCCB6F1-8B32-4F2A-818B-D64FB0BC188E}" type="pres">
      <dgm:prSet presAssocID="{0943EEAE-11B2-41A5-9F3D-A149751DFEDE}" presName="sibTrans" presStyleLbl="node1" presStyleIdx="2" presStyleCnt="5"/>
      <dgm:spPr/>
      <dgm:t>
        <a:bodyPr/>
        <a:lstStyle/>
        <a:p>
          <a:endParaRPr lang="en-US"/>
        </a:p>
      </dgm:t>
    </dgm:pt>
    <dgm:pt modelId="{1EBB0693-8125-4762-BED1-C6882E792092}" type="pres">
      <dgm:prSet presAssocID="{77067781-46FE-417C-A224-5DACCBC55DDA}" presName="dummy" presStyleCnt="0"/>
      <dgm:spPr/>
    </dgm:pt>
    <dgm:pt modelId="{D5084185-8E8E-4DB3-A8A7-9B545915EE9C}" type="pres">
      <dgm:prSet presAssocID="{77067781-46FE-417C-A224-5DACCBC55DDA}" presName="node" presStyleLbl="revTx" presStyleIdx="3" presStyleCnt="5">
        <dgm:presLayoutVars>
          <dgm:bulletEnabled val="1"/>
        </dgm:presLayoutVars>
      </dgm:prSet>
      <dgm:spPr/>
      <dgm:t>
        <a:bodyPr/>
        <a:lstStyle/>
        <a:p>
          <a:endParaRPr lang="en-US"/>
        </a:p>
      </dgm:t>
    </dgm:pt>
    <dgm:pt modelId="{24A9A885-F5C9-4B05-8D15-F137423FFF4A}" type="pres">
      <dgm:prSet presAssocID="{188E03D8-17F8-40D8-8CA7-DE4B9D36D602}" presName="sibTrans" presStyleLbl="node1" presStyleIdx="3" presStyleCnt="5"/>
      <dgm:spPr/>
      <dgm:t>
        <a:bodyPr/>
        <a:lstStyle/>
        <a:p>
          <a:endParaRPr lang="en-US"/>
        </a:p>
      </dgm:t>
    </dgm:pt>
    <dgm:pt modelId="{3A69AD18-1E09-4C62-97B1-5D9AA56907FF}" type="pres">
      <dgm:prSet presAssocID="{52ED01E6-75AA-483B-BD2B-1832A424C10C}" presName="dummy" presStyleCnt="0"/>
      <dgm:spPr/>
    </dgm:pt>
    <dgm:pt modelId="{E20639AA-CC87-4DC0-9717-A4F14C5D21DC}" type="pres">
      <dgm:prSet presAssocID="{52ED01E6-75AA-483B-BD2B-1832A424C10C}" presName="node" presStyleLbl="revTx" presStyleIdx="4" presStyleCnt="5" custScaleX="172440">
        <dgm:presLayoutVars>
          <dgm:bulletEnabled val="1"/>
        </dgm:presLayoutVars>
      </dgm:prSet>
      <dgm:spPr/>
      <dgm:t>
        <a:bodyPr/>
        <a:lstStyle/>
        <a:p>
          <a:endParaRPr lang="en-US"/>
        </a:p>
      </dgm:t>
    </dgm:pt>
    <dgm:pt modelId="{713E23A8-A600-43F1-AB03-2BC2FE4622E6}" type="pres">
      <dgm:prSet presAssocID="{7C61075C-F778-4404-94BA-54EB892FC881}" presName="sibTrans" presStyleLbl="node1" presStyleIdx="4" presStyleCnt="5" custScaleX="194326" custScaleY="115483" custLinFactNeighborX="-3857" custLinFactNeighborY="11581"/>
      <dgm:spPr/>
      <dgm:t>
        <a:bodyPr/>
        <a:lstStyle/>
        <a:p>
          <a:endParaRPr lang="en-US"/>
        </a:p>
      </dgm:t>
    </dgm:pt>
  </dgm:ptLst>
  <dgm:cxnLst>
    <dgm:cxn modelId="{D66AB368-11A9-43A3-9337-C81982D35FD3}" type="presOf" srcId="{52ED01E6-75AA-483B-BD2B-1832A424C10C}" destId="{E20639AA-CC87-4DC0-9717-A4F14C5D21DC}" srcOrd="0" destOrd="0" presId="urn:microsoft.com/office/officeart/2005/8/layout/cycle1"/>
    <dgm:cxn modelId="{CBCF3589-1C52-4D83-B12C-91B97D50EC3B}" srcId="{1A088CB1-EAE7-45CB-899B-7FD25E933116}" destId="{0F4FE38B-4015-492E-BDCA-81A18676AFFF}" srcOrd="2" destOrd="0" parTransId="{FE8331FB-C617-4736-A87A-100D78016508}" sibTransId="{0943EEAE-11B2-41A5-9F3D-A149751DFEDE}"/>
    <dgm:cxn modelId="{2DB8DC74-8015-4B56-B6A2-595093E0B777}" type="presOf" srcId="{188E03D8-17F8-40D8-8CA7-DE4B9D36D602}" destId="{24A9A885-F5C9-4B05-8D15-F137423FFF4A}" srcOrd="0" destOrd="0" presId="urn:microsoft.com/office/officeart/2005/8/layout/cycle1"/>
    <dgm:cxn modelId="{3BBCAACB-08B2-4C74-9721-46C97C735D72}" type="presOf" srcId="{7C61075C-F778-4404-94BA-54EB892FC881}" destId="{713E23A8-A600-43F1-AB03-2BC2FE4622E6}" srcOrd="0" destOrd="0" presId="urn:microsoft.com/office/officeart/2005/8/layout/cycle1"/>
    <dgm:cxn modelId="{4E1E8102-86BB-4EF6-9585-FD8C63243CA8}" type="presOf" srcId="{F6E373A6-512F-427D-A325-DBE14EF9C2FA}" destId="{E4F91D26-400D-45CB-8BBB-76D79A4527BE}" srcOrd="0" destOrd="0" presId="urn:microsoft.com/office/officeart/2005/8/layout/cycle1"/>
    <dgm:cxn modelId="{1D677295-19AF-4D3A-AAA7-28DDF72EE31D}" type="presOf" srcId="{DD870D0C-A5FD-48EB-A776-C25066E07630}" destId="{18ED69CA-B310-432F-BD3B-642BFCAE4310}" srcOrd="0" destOrd="0" presId="urn:microsoft.com/office/officeart/2005/8/layout/cycle1"/>
    <dgm:cxn modelId="{1C2043CB-8B6C-4060-9E35-BBAB0C0C6FB3}" type="presOf" srcId="{0F4FE38B-4015-492E-BDCA-81A18676AFFF}" destId="{3DBD8E4F-C42B-4057-BB96-8986ED4C3D63}" srcOrd="0" destOrd="0" presId="urn:microsoft.com/office/officeart/2005/8/layout/cycle1"/>
    <dgm:cxn modelId="{3CC80F9D-DF80-409A-BD09-460962206961}" srcId="{1A088CB1-EAE7-45CB-899B-7FD25E933116}" destId="{52ED01E6-75AA-483B-BD2B-1832A424C10C}" srcOrd="4" destOrd="0" parTransId="{D5AC77CF-99A6-4A45-B32E-DF880EA9C63C}" sibTransId="{7C61075C-F778-4404-94BA-54EB892FC881}"/>
    <dgm:cxn modelId="{451631EC-6FC2-49BA-92E3-931963D2C046}" type="presOf" srcId="{0943EEAE-11B2-41A5-9F3D-A149751DFEDE}" destId="{8CCCB6F1-8B32-4F2A-818B-D64FB0BC188E}" srcOrd="0" destOrd="0" presId="urn:microsoft.com/office/officeart/2005/8/layout/cycle1"/>
    <dgm:cxn modelId="{ED8A0934-986B-45B3-9CB1-3DA2529D5A96}" type="presOf" srcId="{1A088CB1-EAE7-45CB-899B-7FD25E933116}" destId="{C7B678F5-43B1-46F3-979A-242F04288386}" srcOrd="0" destOrd="0" presId="urn:microsoft.com/office/officeart/2005/8/layout/cycle1"/>
    <dgm:cxn modelId="{61CCBC92-4A9C-4907-9495-15731DD86350}" srcId="{1A088CB1-EAE7-45CB-899B-7FD25E933116}" destId="{70253236-5E3D-46BF-BA76-BDF99BD9738B}" srcOrd="1" destOrd="0" parTransId="{13B9343B-FDF1-4B04-91E4-A53C26AE3C75}" sibTransId="{C139613F-B8F6-4EEF-A5E6-97411EB4150E}"/>
    <dgm:cxn modelId="{9FEB80B8-E089-4524-BA6D-FC1E88F13C42}" srcId="{1A088CB1-EAE7-45CB-899B-7FD25E933116}" destId="{DD870D0C-A5FD-48EB-A776-C25066E07630}" srcOrd="0" destOrd="0" parTransId="{6EF57605-967B-4B47-8229-0FEE43B8405A}" sibTransId="{F6E373A6-512F-427D-A325-DBE14EF9C2FA}"/>
    <dgm:cxn modelId="{47518B4E-092E-4373-A4FF-17E0325B26BF}" srcId="{1A088CB1-EAE7-45CB-899B-7FD25E933116}" destId="{77067781-46FE-417C-A224-5DACCBC55DDA}" srcOrd="3" destOrd="0" parTransId="{00A9D755-8921-43FE-952E-BD7FA2A1C5CA}" sibTransId="{188E03D8-17F8-40D8-8CA7-DE4B9D36D602}"/>
    <dgm:cxn modelId="{5DFDB554-B9E9-4C3D-99FE-212BA53DB461}" type="presOf" srcId="{77067781-46FE-417C-A224-5DACCBC55DDA}" destId="{D5084185-8E8E-4DB3-A8A7-9B545915EE9C}" srcOrd="0" destOrd="0" presId="urn:microsoft.com/office/officeart/2005/8/layout/cycle1"/>
    <dgm:cxn modelId="{B3EC030C-D486-4C73-930E-7BBD57A80393}" type="presOf" srcId="{70253236-5E3D-46BF-BA76-BDF99BD9738B}" destId="{46E5EA80-570E-4F33-AF75-9F7C23C3E262}" srcOrd="0" destOrd="0" presId="urn:microsoft.com/office/officeart/2005/8/layout/cycle1"/>
    <dgm:cxn modelId="{634BDC6C-0F36-4DF4-8C60-957691D28579}" type="presOf" srcId="{C139613F-B8F6-4EEF-A5E6-97411EB4150E}" destId="{8CB20C5F-17BC-47FB-B7A0-55C95B7D4A50}" srcOrd="0" destOrd="0" presId="urn:microsoft.com/office/officeart/2005/8/layout/cycle1"/>
    <dgm:cxn modelId="{847AF653-B998-4AE8-A456-6CF654771B72}" type="presParOf" srcId="{C7B678F5-43B1-46F3-979A-242F04288386}" destId="{DDF259DC-017B-4351-876C-6E5366B49E59}" srcOrd="0" destOrd="0" presId="urn:microsoft.com/office/officeart/2005/8/layout/cycle1"/>
    <dgm:cxn modelId="{8D5E629D-58F5-4F68-BF2A-CADC3B1E64CE}" type="presParOf" srcId="{C7B678F5-43B1-46F3-979A-242F04288386}" destId="{18ED69CA-B310-432F-BD3B-642BFCAE4310}" srcOrd="1" destOrd="0" presId="urn:microsoft.com/office/officeart/2005/8/layout/cycle1"/>
    <dgm:cxn modelId="{B950B233-10C8-4126-A630-1ECB00BB8B14}" type="presParOf" srcId="{C7B678F5-43B1-46F3-979A-242F04288386}" destId="{E4F91D26-400D-45CB-8BBB-76D79A4527BE}" srcOrd="2" destOrd="0" presId="urn:microsoft.com/office/officeart/2005/8/layout/cycle1"/>
    <dgm:cxn modelId="{10861A82-8B96-492F-BCDB-12F417B18EEB}" type="presParOf" srcId="{C7B678F5-43B1-46F3-979A-242F04288386}" destId="{6B625B26-423D-4340-9729-7F5B87E6B707}" srcOrd="3" destOrd="0" presId="urn:microsoft.com/office/officeart/2005/8/layout/cycle1"/>
    <dgm:cxn modelId="{E0BD98FA-BA6D-4551-9DDB-8E384367D696}" type="presParOf" srcId="{C7B678F5-43B1-46F3-979A-242F04288386}" destId="{46E5EA80-570E-4F33-AF75-9F7C23C3E262}" srcOrd="4" destOrd="0" presId="urn:microsoft.com/office/officeart/2005/8/layout/cycle1"/>
    <dgm:cxn modelId="{92C8A6C9-6944-4A48-B8F2-37CA6EC052E6}" type="presParOf" srcId="{C7B678F5-43B1-46F3-979A-242F04288386}" destId="{8CB20C5F-17BC-47FB-B7A0-55C95B7D4A50}" srcOrd="5" destOrd="0" presId="urn:microsoft.com/office/officeart/2005/8/layout/cycle1"/>
    <dgm:cxn modelId="{A3B15BAD-87F1-4CFA-BB30-1EF553ECBF5B}" type="presParOf" srcId="{C7B678F5-43B1-46F3-979A-242F04288386}" destId="{E7CFDAC4-0EB2-4859-9A55-3608A34D199D}" srcOrd="6" destOrd="0" presId="urn:microsoft.com/office/officeart/2005/8/layout/cycle1"/>
    <dgm:cxn modelId="{BB7F3C56-05ED-48E8-97ED-80492F0C60D7}" type="presParOf" srcId="{C7B678F5-43B1-46F3-979A-242F04288386}" destId="{3DBD8E4F-C42B-4057-BB96-8986ED4C3D63}" srcOrd="7" destOrd="0" presId="urn:microsoft.com/office/officeart/2005/8/layout/cycle1"/>
    <dgm:cxn modelId="{AD656391-1F38-49EC-9E45-19A642D58D97}" type="presParOf" srcId="{C7B678F5-43B1-46F3-979A-242F04288386}" destId="{8CCCB6F1-8B32-4F2A-818B-D64FB0BC188E}" srcOrd="8" destOrd="0" presId="urn:microsoft.com/office/officeart/2005/8/layout/cycle1"/>
    <dgm:cxn modelId="{955BC236-34E4-4AB8-87D0-BB1A7131545E}" type="presParOf" srcId="{C7B678F5-43B1-46F3-979A-242F04288386}" destId="{1EBB0693-8125-4762-BED1-C6882E792092}" srcOrd="9" destOrd="0" presId="urn:microsoft.com/office/officeart/2005/8/layout/cycle1"/>
    <dgm:cxn modelId="{B053E011-FDE8-40D9-A18B-ED4430AB07F4}" type="presParOf" srcId="{C7B678F5-43B1-46F3-979A-242F04288386}" destId="{D5084185-8E8E-4DB3-A8A7-9B545915EE9C}" srcOrd="10" destOrd="0" presId="urn:microsoft.com/office/officeart/2005/8/layout/cycle1"/>
    <dgm:cxn modelId="{F37DB84F-2295-42F4-A611-8A701FAC3C76}" type="presParOf" srcId="{C7B678F5-43B1-46F3-979A-242F04288386}" destId="{24A9A885-F5C9-4B05-8D15-F137423FFF4A}" srcOrd="11" destOrd="0" presId="urn:microsoft.com/office/officeart/2005/8/layout/cycle1"/>
    <dgm:cxn modelId="{C681D613-2474-4324-808B-4A36A93D215D}" type="presParOf" srcId="{C7B678F5-43B1-46F3-979A-242F04288386}" destId="{3A69AD18-1E09-4C62-97B1-5D9AA56907FF}" srcOrd="12" destOrd="0" presId="urn:microsoft.com/office/officeart/2005/8/layout/cycle1"/>
    <dgm:cxn modelId="{29D3E9FE-4B8A-42F7-86E9-F3C9CB01D1F4}" type="presParOf" srcId="{C7B678F5-43B1-46F3-979A-242F04288386}" destId="{E20639AA-CC87-4DC0-9717-A4F14C5D21DC}" srcOrd="13" destOrd="0" presId="urn:microsoft.com/office/officeart/2005/8/layout/cycle1"/>
    <dgm:cxn modelId="{418BE6BC-4D77-41F6-9EDF-E631077BBB0F}" type="presParOf" srcId="{C7B678F5-43B1-46F3-979A-242F04288386}" destId="{713E23A8-A600-43F1-AB03-2BC2FE4622E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DB52EFB-FF68-492E-A02E-478EACA3CFC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3761513-A7B5-4FB7-99D5-E8114CF7B294}">
      <dgm:prSet phldrT="[Văn bản]" custT="1"/>
      <dgm:spPr>
        <a:solidFill>
          <a:srgbClr val="C00000"/>
        </a:solidFill>
      </dgm:spPr>
      <dgm:t>
        <a:bodyPr/>
        <a:lstStyle/>
        <a:p>
          <a:r>
            <a:rPr lang="en-US" sz="4000" b="1" dirty="0" smtClean="0">
              <a:solidFill>
                <a:srgbClr val="FFFF00"/>
              </a:solidFill>
              <a:effectLst>
                <a:outerShdw blurRad="38100" dist="38100" dir="2700000" algn="tl">
                  <a:srgbClr val="000000">
                    <a:alpha val="43137"/>
                  </a:srgbClr>
                </a:outerShdw>
              </a:effectLst>
            </a:rPr>
            <a:t>THAY ĐỔI NHẬN THỨC VỀ VIỆC HỌC</a:t>
          </a:r>
        </a:p>
        <a:p>
          <a:r>
            <a:rPr lang="en-US" sz="3600" b="1" dirty="0" smtClean="0">
              <a:solidFill>
                <a:srgbClr val="FFFF00"/>
              </a:solidFill>
              <a:effectLst>
                <a:outerShdw blurRad="38100" dist="38100" dir="2700000" algn="tl">
                  <a:srgbClr val="000000">
                    <a:alpha val="43137"/>
                  </a:srgbClr>
                </a:outerShdw>
              </a:effectLst>
            </a:rPr>
            <a:t>(</a:t>
          </a:r>
          <a:r>
            <a:rPr lang="en-US" sz="3600" b="1" dirty="0" smtClean="0">
              <a:solidFill>
                <a:srgbClr val="FFC000"/>
              </a:solidFill>
              <a:effectLst>
                <a:outerShdw blurRad="38100" dist="38100" dir="2700000" algn="tl">
                  <a:srgbClr val="000000">
                    <a:alpha val="43137"/>
                  </a:srgbClr>
                </a:outerShdw>
              </a:effectLst>
            </a:rPr>
            <a:t>CBQL-GV-NV-NGƯỜI HỌC</a:t>
          </a:r>
          <a:r>
            <a:rPr lang="en-US" sz="3600" b="1" dirty="0" smtClean="0">
              <a:solidFill>
                <a:srgbClr val="FFFF00"/>
              </a:solidFill>
              <a:effectLst>
                <a:outerShdw blurRad="38100" dist="38100" dir="2700000" algn="tl">
                  <a:srgbClr val="000000">
                    <a:alpha val="43137"/>
                  </a:srgbClr>
                </a:outerShdw>
              </a:effectLst>
            </a:rPr>
            <a:t>)</a:t>
          </a:r>
          <a:endParaRPr lang="en-US" sz="3600" b="1" dirty="0">
            <a:solidFill>
              <a:srgbClr val="FFFF00"/>
            </a:solidFill>
            <a:effectLst>
              <a:outerShdw blurRad="38100" dist="38100" dir="2700000" algn="tl">
                <a:srgbClr val="000000">
                  <a:alpha val="43137"/>
                </a:srgbClr>
              </a:outerShdw>
            </a:effectLst>
          </a:endParaRPr>
        </a:p>
      </dgm:t>
    </dgm:pt>
    <dgm:pt modelId="{5C4652A8-5C7C-4465-AFE0-E19194E5125E}" type="parTrans" cxnId="{623E8586-0BB5-4630-A64C-EA7232151130}">
      <dgm:prSet/>
      <dgm:spPr/>
      <dgm:t>
        <a:bodyPr/>
        <a:lstStyle/>
        <a:p>
          <a:endParaRPr lang="en-US"/>
        </a:p>
      </dgm:t>
    </dgm:pt>
    <dgm:pt modelId="{AC509DA3-0972-4ECC-A53E-AEE671A031D1}" type="sibTrans" cxnId="{623E8586-0BB5-4630-A64C-EA7232151130}">
      <dgm:prSet/>
      <dgm:spPr/>
      <dgm:t>
        <a:bodyPr/>
        <a:lstStyle/>
        <a:p>
          <a:endParaRPr lang="en-US"/>
        </a:p>
      </dgm:t>
    </dgm:pt>
    <dgm:pt modelId="{A254269A-611E-469F-87E3-6550B392E7D3}">
      <dgm:prSet phldrT="[Văn bản]"/>
      <dgm:spPr>
        <a:solidFill>
          <a:srgbClr val="00B0F0"/>
        </a:solidFill>
      </dgm:spPr>
      <dgm:t>
        <a:bodyPr/>
        <a:lstStyle/>
        <a:p>
          <a:r>
            <a:rPr lang="en-US" dirty="0" smtClean="0"/>
            <a:t>TÍCH</a:t>
          </a:r>
        </a:p>
        <a:p>
          <a:r>
            <a:rPr lang="en-US" dirty="0" smtClean="0"/>
            <a:t>CỰC</a:t>
          </a:r>
          <a:endParaRPr lang="en-US" dirty="0"/>
        </a:p>
      </dgm:t>
    </dgm:pt>
    <dgm:pt modelId="{859B07B8-DCE6-4D58-AB15-255D6CF499C5}" type="parTrans" cxnId="{045106D9-C564-4DD1-AA32-F505422EFCCF}">
      <dgm:prSet/>
      <dgm:spPr/>
      <dgm:t>
        <a:bodyPr/>
        <a:lstStyle/>
        <a:p>
          <a:endParaRPr lang="en-US"/>
        </a:p>
      </dgm:t>
    </dgm:pt>
    <dgm:pt modelId="{E9CD2DCC-5DA9-46CC-B596-0DF94DCBEAF8}" type="sibTrans" cxnId="{045106D9-C564-4DD1-AA32-F505422EFCCF}">
      <dgm:prSet/>
      <dgm:spPr/>
      <dgm:t>
        <a:bodyPr/>
        <a:lstStyle/>
        <a:p>
          <a:endParaRPr lang="en-US"/>
        </a:p>
      </dgm:t>
    </dgm:pt>
    <dgm:pt modelId="{C3620323-2E62-4F1D-AAF2-A881E46BF5A6}">
      <dgm:prSet phldrT="[Văn bản]"/>
      <dgm:spPr>
        <a:solidFill>
          <a:srgbClr val="0070C0"/>
        </a:solidFill>
      </dgm:spPr>
      <dgm:t>
        <a:bodyPr/>
        <a:lstStyle/>
        <a:p>
          <a:r>
            <a:rPr lang="en-US" dirty="0" smtClean="0"/>
            <a:t>CHỦ</a:t>
          </a:r>
        </a:p>
        <a:p>
          <a:r>
            <a:rPr lang="en-US" dirty="0" smtClean="0"/>
            <a:t>ĐỘNG</a:t>
          </a:r>
          <a:endParaRPr lang="en-US" dirty="0"/>
        </a:p>
      </dgm:t>
    </dgm:pt>
    <dgm:pt modelId="{987BB167-DC8D-4B7D-B1CB-2634BBED09AF}" type="parTrans" cxnId="{D6066331-B551-4BEA-81EB-0C1835A1A660}">
      <dgm:prSet/>
      <dgm:spPr/>
      <dgm:t>
        <a:bodyPr/>
        <a:lstStyle/>
        <a:p>
          <a:endParaRPr lang="en-US"/>
        </a:p>
      </dgm:t>
    </dgm:pt>
    <dgm:pt modelId="{A0FC3740-4645-4942-9116-27553BDFEA8F}" type="sibTrans" cxnId="{D6066331-B551-4BEA-81EB-0C1835A1A660}">
      <dgm:prSet/>
      <dgm:spPr/>
      <dgm:t>
        <a:bodyPr/>
        <a:lstStyle/>
        <a:p>
          <a:endParaRPr lang="en-US"/>
        </a:p>
      </dgm:t>
    </dgm:pt>
    <dgm:pt modelId="{8F6BF0E6-1B3B-4E56-85B2-A51B0D16AB70}">
      <dgm:prSet phldrT="[Văn bản]"/>
      <dgm:spPr>
        <a:solidFill>
          <a:srgbClr val="7030A0"/>
        </a:solidFill>
      </dgm:spPr>
      <dgm:t>
        <a:bodyPr/>
        <a:lstStyle/>
        <a:p>
          <a:r>
            <a:rPr lang="en-US" dirty="0" smtClean="0"/>
            <a:t>SÁNG</a:t>
          </a:r>
        </a:p>
        <a:p>
          <a:r>
            <a:rPr lang="en-US" dirty="0" smtClean="0"/>
            <a:t>TẠO</a:t>
          </a:r>
          <a:endParaRPr lang="en-US" dirty="0"/>
        </a:p>
      </dgm:t>
    </dgm:pt>
    <dgm:pt modelId="{E8248DD7-EA50-44F2-A026-7D3AAAC8DF76}" type="parTrans" cxnId="{9CDA4D34-AC87-4BAC-B7EA-5960D590B0F9}">
      <dgm:prSet/>
      <dgm:spPr/>
      <dgm:t>
        <a:bodyPr/>
        <a:lstStyle/>
        <a:p>
          <a:endParaRPr lang="en-US"/>
        </a:p>
      </dgm:t>
    </dgm:pt>
    <dgm:pt modelId="{F2B143DC-EAB0-4A12-9167-AC1F19620D3D}" type="sibTrans" cxnId="{9CDA4D34-AC87-4BAC-B7EA-5960D590B0F9}">
      <dgm:prSet/>
      <dgm:spPr/>
      <dgm:t>
        <a:bodyPr/>
        <a:lstStyle/>
        <a:p>
          <a:endParaRPr lang="en-US"/>
        </a:p>
      </dgm:t>
    </dgm:pt>
    <dgm:pt modelId="{3D5807E7-1160-4254-9C36-B7B65EFD203F}">
      <dgm:prSet phldrT="[Văn bản]"/>
      <dgm:spPr>
        <a:solidFill>
          <a:srgbClr val="002060"/>
        </a:solidFill>
      </dgm:spPr>
      <dgm:t>
        <a:bodyPr/>
        <a:lstStyle/>
        <a:p>
          <a:r>
            <a:rPr lang="en-US" dirty="0" smtClean="0"/>
            <a:t>HIỆU</a:t>
          </a:r>
        </a:p>
        <a:p>
          <a:r>
            <a:rPr lang="en-US" dirty="0" smtClean="0"/>
            <a:t>QUẢ</a:t>
          </a:r>
          <a:endParaRPr lang="en-US" dirty="0"/>
        </a:p>
      </dgm:t>
    </dgm:pt>
    <dgm:pt modelId="{2E31E99C-EC75-48E1-B36B-BE8FDBC58C78}" type="parTrans" cxnId="{3CFF04CC-89E0-42E5-A4A1-F923298AD384}">
      <dgm:prSet/>
      <dgm:spPr/>
      <dgm:t>
        <a:bodyPr/>
        <a:lstStyle/>
        <a:p>
          <a:endParaRPr lang="en-US"/>
        </a:p>
      </dgm:t>
    </dgm:pt>
    <dgm:pt modelId="{7EE4EC5B-8C96-47BE-A0ED-68180CA07C2F}" type="sibTrans" cxnId="{3CFF04CC-89E0-42E5-A4A1-F923298AD384}">
      <dgm:prSet/>
      <dgm:spPr/>
      <dgm:t>
        <a:bodyPr/>
        <a:lstStyle/>
        <a:p>
          <a:endParaRPr lang="en-US"/>
        </a:p>
      </dgm:t>
    </dgm:pt>
    <dgm:pt modelId="{BFEB0679-6CB9-4383-ADF8-3508800966D2}" type="pres">
      <dgm:prSet presAssocID="{3DB52EFB-FF68-492E-A02E-478EACA3CFCD}" presName="composite" presStyleCnt="0">
        <dgm:presLayoutVars>
          <dgm:chMax val="1"/>
          <dgm:dir/>
          <dgm:resizeHandles val="exact"/>
        </dgm:presLayoutVars>
      </dgm:prSet>
      <dgm:spPr/>
      <dgm:t>
        <a:bodyPr/>
        <a:lstStyle/>
        <a:p>
          <a:endParaRPr lang="en-US"/>
        </a:p>
      </dgm:t>
    </dgm:pt>
    <dgm:pt modelId="{E77ED0CB-ADE5-478F-B85A-CF9F026CE08E}" type="pres">
      <dgm:prSet presAssocID="{03761513-A7B5-4FB7-99D5-E8114CF7B294}" presName="roof" presStyleLbl="dkBgShp" presStyleIdx="0" presStyleCnt="2" custLinFactNeighborY="0"/>
      <dgm:spPr/>
      <dgm:t>
        <a:bodyPr/>
        <a:lstStyle/>
        <a:p>
          <a:endParaRPr lang="en-US"/>
        </a:p>
      </dgm:t>
    </dgm:pt>
    <dgm:pt modelId="{E43A4CA4-EED5-4B5B-9FC6-BF82542113E6}" type="pres">
      <dgm:prSet presAssocID="{03761513-A7B5-4FB7-99D5-E8114CF7B294}" presName="pillars" presStyleCnt="0"/>
      <dgm:spPr/>
    </dgm:pt>
    <dgm:pt modelId="{B759B4C8-3856-4F83-9EC9-BF4E93F3BBB5}" type="pres">
      <dgm:prSet presAssocID="{03761513-A7B5-4FB7-99D5-E8114CF7B294}" presName="pillar1" presStyleLbl="node1" presStyleIdx="0" presStyleCnt="4">
        <dgm:presLayoutVars>
          <dgm:bulletEnabled val="1"/>
        </dgm:presLayoutVars>
      </dgm:prSet>
      <dgm:spPr/>
      <dgm:t>
        <a:bodyPr/>
        <a:lstStyle/>
        <a:p>
          <a:endParaRPr lang="en-US"/>
        </a:p>
      </dgm:t>
    </dgm:pt>
    <dgm:pt modelId="{FE414BD4-7515-4F8B-BE0D-9F1A880917F1}" type="pres">
      <dgm:prSet presAssocID="{C3620323-2E62-4F1D-AAF2-A881E46BF5A6}" presName="pillarX" presStyleLbl="node1" presStyleIdx="1" presStyleCnt="4">
        <dgm:presLayoutVars>
          <dgm:bulletEnabled val="1"/>
        </dgm:presLayoutVars>
      </dgm:prSet>
      <dgm:spPr/>
      <dgm:t>
        <a:bodyPr/>
        <a:lstStyle/>
        <a:p>
          <a:endParaRPr lang="en-US"/>
        </a:p>
      </dgm:t>
    </dgm:pt>
    <dgm:pt modelId="{081D6BC9-068E-44C2-B8E2-BA50FE955BA6}" type="pres">
      <dgm:prSet presAssocID="{8F6BF0E6-1B3B-4E56-85B2-A51B0D16AB70}" presName="pillarX" presStyleLbl="node1" presStyleIdx="2" presStyleCnt="4">
        <dgm:presLayoutVars>
          <dgm:bulletEnabled val="1"/>
        </dgm:presLayoutVars>
      </dgm:prSet>
      <dgm:spPr/>
      <dgm:t>
        <a:bodyPr/>
        <a:lstStyle/>
        <a:p>
          <a:endParaRPr lang="en-US"/>
        </a:p>
      </dgm:t>
    </dgm:pt>
    <dgm:pt modelId="{3150D8CA-0743-489B-A69A-A6A2EC768EDD}" type="pres">
      <dgm:prSet presAssocID="{3D5807E7-1160-4254-9C36-B7B65EFD203F}" presName="pillarX" presStyleLbl="node1" presStyleIdx="3" presStyleCnt="4">
        <dgm:presLayoutVars>
          <dgm:bulletEnabled val="1"/>
        </dgm:presLayoutVars>
      </dgm:prSet>
      <dgm:spPr/>
      <dgm:t>
        <a:bodyPr/>
        <a:lstStyle/>
        <a:p>
          <a:endParaRPr lang="en-US"/>
        </a:p>
      </dgm:t>
    </dgm:pt>
    <dgm:pt modelId="{181D66DD-E5BE-40C0-A0E3-6040BCCE86A9}" type="pres">
      <dgm:prSet presAssocID="{03761513-A7B5-4FB7-99D5-E8114CF7B294}" presName="base" presStyleLbl="dkBgShp" presStyleIdx="1" presStyleCnt="2"/>
      <dgm:spPr/>
    </dgm:pt>
  </dgm:ptLst>
  <dgm:cxnLst>
    <dgm:cxn modelId="{9CDA4D34-AC87-4BAC-B7EA-5960D590B0F9}" srcId="{03761513-A7B5-4FB7-99D5-E8114CF7B294}" destId="{8F6BF0E6-1B3B-4E56-85B2-A51B0D16AB70}" srcOrd="2" destOrd="0" parTransId="{E8248DD7-EA50-44F2-A026-7D3AAAC8DF76}" sibTransId="{F2B143DC-EAB0-4A12-9167-AC1F19620D3D}"/>
    <dgm:cxn modelId="{045106D9-C564-4DD1-AA32-F505422EFCCF}" srcId="{03761513-A7B5-4FB7-99D5-E8114CF7B294}" destId="{A254269A-611E-469F-87E3-6550B392E7D3}" srcOrd="0" destOrd="0" parTransId="{859B07B8-DCE6-4D58-AB15-255D6CF499C5}" sibTransId="{E9CD2DCC-5DA9-46CC-B596-0DF94DCBEAF8}"/>
    <dgm:cxn modelId="{51084C2D-C992-4BA7-BA3E-9831BAC85DD9}" type="presOf" srcId="{3D5807E7-1160-4254-9C36-B7B65EFD203F}" destId="{3150D8CA-0743-489B-A69A-A6A2EC768EDD}" srcOrd="0" destOrd="0" presId="urn:microsoft.com/office/officeart/2005/8/layout/hList3"/>
    <dgm:cxn modelId="{53C50596-2443-43AC-A0A3-84A2A6E1614C}" type="presOf" srcId="{C3620323-2E62-4F1D-AAF2-A881E46BF5A6}" destId="{FE414BD4-7515-4F8B-BE0D-9F1A880917F1}" srcOrd="0" destOrd="0" presId="urn:microsoft.com/office/officeart/2005/8/layout/hList3"/>
    <dgm:cxn modelId="{D6066331-B551-4BEA-81EB-0C1835A1A660}" srcId="{03761513-A7B5-4FB7-99D5-E8114CF7B294}" destId="{C3620323-2E62-4F1D-AAF2-A881E46BF5A6}" srcOrd="1" destOrd="0" parTransId="{987BB167-DC8D-4B7D-B1CB-2634BBED09AF}" sibTransId="{A0FC3740-4645-4942-9116-27553BDFEA8F}"/>
    <dgm:cxn modelId="{7916F7BF-4812-4103-B2F8-B54977CB5FAC}" type="presOf" srcId="{8F6BF0E6-1B3B-4E56-85B2-A51B0D16AB70}" destId="{081D6BC9-068E-44C2-B8E2-BA50FE955BA6}" srcOrd="0" destOrd="0" presId="urn:microsoft.com/office/officeart/2005/8/layout/hList3"/>
    <dgm:cxn modelId="{3CFF04CC-89E0-42E5-A4A1-F923298AD384}" srcId="{03761513-A7B5-4FB7-99D5-E8114CF7B294}" destId="{3D5807E7-1160-4254-9C36-B7B65EFD203F}" srcOrd="3" destOrd="0" parTransId="{2E31E99C-EC75-48E1-B36B-BE8FDBC58C78}" sibTransId="{7EE4EC5B-8C96-47BE-A0ED-68180CA07C2F}"/>
    <dgm:cxn modelId="{1601ECD4-071A-475E-933C-A65B86FF4607}" type="presOf" srcId="{03761513-A7B5-4FB7-99D5-E8114CF7B294}" destId="{E77ED0CB-ADE5-478F-B85A-CF9F026CE08E}" srcOrd="0" destOrd="0" presId="urn:microsoft.com/office/officeart/2005/8/layout/hList3"/>
    <dgm:cxn modelId="{623E8586-0BB5-4630-A64C-EA7232151130}" srcId="{3DB52EFB-FF68-492E-A02E-478EACA3CFCD}" destId="{03761513-A7B5-4FB7-99D5-E8114CF7B294}" srcOrd="0" destOrd="0" parTransId="{5C4652A8-5C7C-4465-AFE0-E19194E5125E}" sibTransId="{AC509DA3-0972-4ECC-A53E-AEE671A031D1}"/>
    <dgm:cxn modelId="{FFB2E1D3-CA96-4EAA-BF5B-0C95DBE4D751}" type="presOf" srcId="{3DB52EFB-FF68-492E-A02E-478EACA3CFCD}" destId="{BFEB0679-6CB9-4383-ADF8-3508800966D2}" srcOrd="0" destOrd="0" presId="urn:microsoft.com/office/officeart/2005/8/layout/hList3"/>
    <dgm:cxn modelId="{B5F413B0-BC72-4DA3-847C-10C40C4533F5}" type="presOf" srcId="{A254269A-611E-469F-87E3-6550B392E7D3}" destId="{B759B4C8-3856-4F83-9EC9-BF4E93F3BBB5}" srcOrd="0" destOrd="0" presId="urn:microsoft.com/office/officeart/2005/8/layout/hList3"/>
    <dgm:cxn modelId="{8DCD9C64-0BD8-4EC0-B782-8756D35F84F9}" type="presParOf" srcId="{BFEB0679-6CB9-4383-ADF8-3508800966D2}" destId="{E77ED0CB-ADE5-478F-B85A-CF9F026CE08E}" srcOrd="0" destOrd="0" presId="urn:microsoft.com/office/officeart/2005/8/layout/hList3"/>
    <dgm:cxn modelId="{DF2253E5-2219-4596-9F19-193FBB266C57}" type="presParOf" srcId="{BFEB0679-6CB9-4383-ADF8-3508800966D2}" destId="{E43A4CA4-EED5-4B5B-9FC6-BF82542113E6}" srcOrd="1" destOrd="0" presId="urn:microsoft.com/office/officeart/2005/8/layout/hList3"/>
    <dgm:cxn modelId="{42424F25-FDA0-4B7A-BD33-2F2944261AD5}" type="presParOf" srcId="{E43A4CA4-EED5-4B5B-9FC6-BF82542113E6}" destId="{B759B4C8-3856-4F83-9EC9-BF4E93F3BBB5}" srcOrd="0" destOrd="0" presId="urn:microsoft.com/office/officeart/2005/8/layout/hList3"/>
    <dgm:cxn modelId="{B2FC8D2B-9CAC-46F4-9E5F-C808EDC6FB8E}" type="presParOf" srcId="{E43A4CA4-EED5-4B5B-9FC6-BF82542113E6}" destId="{FE414BD4-7515-4F8B-BE0D-9F1A880917F1}" srcOrd="1" destOrd="0" presId="urn:microsoft.com/office/officeart/2005/8/layout/hList3"/>
    <dgm:cxn modelId="{E88C7EC9-C948-4D74-BC6D-70707A1A3F0A}" type="presParOf" srcId="{E43A4CA4-EED5-4B5B-9FC6-BF82542113E6}" destId="{081D6BC9-068E-44C2-B8E2-BA50FE955BA6}" srcOrd="2" destOrd="0" presId="urn:microsoft.com/office/officeart/2005/8/layout/hList3"/>
    <dgm:cxn modelId="{A65FB704-6168-47B8-A3FC-E6CC4A8A02B3}" type="presParOf" srcId="{E43A4CA4-EED5-4B5B-9FC6-BF82542113E6}" destId="{3150D8CA-0743-489B-A69A-A6A2EC768EDD}" srcOrd="3" destOrd="0" presId="urn:microsoft.com/office/officeart/2005/8/layout/hList3"/>
    <dgm:cxn modelId="{9EF17D3D-9160-4319-83DB-74B432834688}" type="presParOf" srcId="{BFEB0679-6CB9-4383-ADF8-3508800966D2}" destId="{181D66DD-E5BE-40C0-A0E3-6040BCCE86A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3D40013-05E8-4A60-9F39-58A9040F80C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98526A1E-486A-4002-AB7E-8B04585650A1}">
      <dgm:prSet phldrT="[Văn bản]" custT="1"/>
      <dgm:spPr>
        <a:solidFill>
          <a:srgbClr val="00B050"/>
        </a:solidFill>
      </dgm:spPr>
      <dgm:t>
        <a:bodyPr/>
        <a:lstStyle/>
        <a:p>
          <a:r>
            <a:rPr lang="en-US" sz="2800" b="1" dirty="0" smtClean="0">
              <a:solidFill>
                <a:schemeClr val="bg1"/>
              </a:solidFill>
            </a:rPr>
            <a:t>PHÁT HIỆN VẤN ĐỀ </a:t>
          </a:r>
        </a:p>
        <a:p>
          <a:r>
            <a:rPr lang="en-US" sz="2800" b="1" dirty="0" smtClean="0">
              <a:solidFill>
                <a:schemeClr val="bg1"/>
              </a:solidFill>
            </a:rPr>
            <a:t>GIẢI QUYẾT VẤN ĐỀ</a:t>
          </a:r>
        </a:p>
        <a:p>
          <a:r>
            <a:rPr lang="en-US" sz="2800" b="1" dirty="0" smtClean="0">
              <a:solidFill>
                <a:schemeClr val="bg1"/>
              </a:solidFill>
            </a:rPr>
            <a:t>ỨNG DỤNG</a:t>
          </a:r>
          <a:endParaRPr lang="en-US" sz="2800" b="1" dirty="0">
            <a:solidFill>
              <a:schemeClr val="bg1"/>
            </a:solidFill>
          </a:endParaRPr>
        </a:p>
      </dgm:t>
    </dgm:pt>
    <dgm:pt modelId="{D7C52574-C327-4397-858B-BCDAD8A14C6F}" type="parTrans" cxnId="{1E58FE0E-91D7-4E2C-A852-9828A7A07A48}">
      <dgm:prSet/>
      <dgm:spPr/>
      <dgm:t>
        <a:bodyPr/>
        <a:lstStyle/>
        <a:p>
          <a:endParaRPr lang="en-US"/>
        </a:p>
      </dgm:t>
    </dgm:pt>
    <dgm:pt modelId="{C1C1DA15-27FB-4A37-998C-7DD7F47DCBEF}" type="sibTrans" cxnId="{1E58FE0E-91D7-4E2C-A852-9828A7A07A48}">
      <dgm:prSet/>
      <dgm:spPr/>
      <dgm:t>
        <a:bodyPr/>
        <a:lstStyle/>
        <a:p>
          <a:endParaRPr lang="en-US"/>
        </a:p>
      </dgm:t>
    </dgm:pt>
    <dgm:pt modelId="{1BEA3A39-7E73-4C2F-9E03-BDAD6EA589A0}">
      <dgm:prSet phldrT="[Văn bản]"/>
      <dgm:spPr>
        <a:solidFill>
          <a:srgbClr val="00B0F0"/>
        </a:solidFill>
      </dgm:spPr>
      <dgm:t>
        <a:bodyPr/>
        <a:lstStyle/>
        <a:p>
          <a:r>
            <a:rPr lang="en-US" b="1" dirty="0" smtClean="0">
              <a:solidFill>
                <a:srgbClr val="C00000"/>
              </a:solidFill>
            </a:rPr>
            <a:t>THẢO LUẬN NHÓM</a:t>
          </a:r>
        </a:p>
        <a:p>
          <a:r>
            <a:rPr lang="en-US" b="1" dirty="0" smtClean="0">
              <a:solidFill>
                <a:srgbClr val="C00000"/>
              </a:solidFill>
            </a:rPr>
            <a:t>TRÌNH BÀY (XEMINA)</a:t>
          </a:r>
        </a:p>
        <a:p>
          <a:r>
            <a:rPr lang="en-US" b="1" dirty="0" smtClean="0">
              <a:solidFill>
                <a:srgbClr val="C00000"/>
              </a:solidFill>
            </a:rPr>
            <a:t>TÌNH HUỐNG</a:t>
          </a:r>
          <a:endParaRPr lang="en-US" b="1" dirty="0">
            <a:solidFill>
              <a:srgbClr val="C00000"/>
            </a:solidFill>
          </a:endParaRPr>
        </a:p>
      </dgm:t>
    </dgm:pt>
    <dgm:pt modelId="{8C804D28-1A4E-4FF9-835D-65AE8D1640E6}" type="parTrans" cxnId="{578C503D-A4E1-4C6D-A0E3-320A698581B8}">
      <dgm:prSet/>
      <dgm:spPr/>
      <dgm:t>
        <a:bodyPr/>
        <a:lstStyle/>
        <a:p>
          <a:endParaRPr lang="en-US"/>
        </a:p>
      </dgm:t>
    </dgm:pt>
    <dgm:pt modelId="{858BC1B2-8982-4B44-9DF3-4974747C119E}" type="sibTrans" cxnId="{578C503D-A4E1-4C6D-A0E3-320A698581B8}">
      <dgm:prSet/>
      <dgm:spPr/>
      <dgm:t>
        <a:bodyPr/>
        <a:lstStyle/>
        <a:p>
          <a:endParaRPr lang="en-US"/>
        </a:p>
      </dgm:t>
    </dgm:pt>
    <dgm:pt modelId="{D7776A5F-B793-419B-A8ED-B6EACCE1B1F9}">
      <dgm:prSet phldrT="[Văn bản]" custT="1"/>
      <dgm:spPr>
        <a:solidFill>
          <a:srgbClr val="FFC000"/>
        </a:solidFill>
      </dgm:spPr>
      <dgm:t>
        <a:bodyPr/>
        <a:lstStyle/>
        <a:p>
          <a:r>
            <a:rPr lang="en-US" sz="3600" b="1" dirty="0" smtClean="0">
              <a:solidFill>
                <a:srgbClr val="0070C0"/>
              </a:solidFill>
            </a:rPr>
            <a:t>CHỌN LỰA DỰ ÁN</a:t>
          </a:r>
        </a:p>
        <a:p>
          <a:r>
            <a:rPr lang="en-US" sz="3600" b="1" dirty="0" smtClean="0">
              <a:solidFill>
                <a:srgbClr val="0070C0"/>
              </a:solidFill>
            </a:rPr>
            <a:t>THỰC HIỆN DỰ ÁN</a:t>
          </a:r>
        </a:p>
        <a:p>
          <a:r>
            <a:rPr lang="en-US" sz="3600" b="1" dirty="0" smtClean="0">
              <a:solidFill>
                <a:srgbClr val="0070C0"/>
              </a:solidFill>
            </a:rPr>
            <a:t>ĐÁNH GIÁ KẾT QUẢ</a:t>
          </a:r>
          <a:endParaRPr lang="en-US" sz="3600" b="1" dirty="0">
            <a:solidFill>
              <a:srgbClr val="0070C0"/>
            </a:solidFill>
          </a:endParaRPr>
        </a:p>
      </dgm:t>
    </dgm:pt>
    <dgm:pt modelId="{07435804-9A7E-4B1F-BB0F-3914DBD03D53}" type="parTrans" cxnId="{D87CE82A-BB82-4F67-AE0A-C6AE1D57381A}">
      <dgm:prSet/>
      <dgm:spPr/>
      <dgm:t>
        <a:bodyPr/>
        <a:lstStyle/>
        <a:p>
          <a:endParaRPr lang="en-US"/>
        </a:p>
      </dgm:t>
    </dgm:pt>
    <dgm:pt modelId="{57A1B456-EAC5-4BA7-8C58-352C7791D7DF}" type="sibTrans" cxnId="{D87CE82A-BB82-4F67-AE0A-C6AE1D57381A}">
      <dgm:prSet/>
      <dgm:spPr/>
      <dgm:t>
        <a:bodyPr/>
        <a:lstStyle/>
        <a:p>
          <a:endParaRPr lang="en-US"/>
        </a:p>
      </dgm:t>
    </dgm:pt>
    <dgm:pt modelId="{B0206B76-0B92-47A1-A0EB-19BA975D97DA}" type="pres">
      <dgm:prSet presAssocID="{43D40013-05E8-4A60-9F39-58A9040F80C9}" presName="linear" presStyleCnt="0">
        <dgm:presLayoutVars>
          <dgm:dir/>
          <dgm:resizeHandles val="exact"/>
        </dgm:presLayoutVars>
      </dgm:prSet>
      <dgm:spPr/>
      <dgm:t>
        <a:bodyPr/>
        <a:lstStyle/>
        <a:p>
          <a:endParaRPr lang="en-US"/>
        </a:p>
      </dgm:t>
    </dgm:pt>
    <dgm:pt modelId="{E2D040A1-85A9-4203-8602-53FBAC1A45A1}" type="pres">
      <dgm:prSet presAssocID="{98526A1E-486A-4002-AB7E-8B04585650A1}" presName="comp" presStyleCnt="0"/>
      <dgm:spPr/>
    </dgm:pt>
    <dgm:pt modelId="{3C6C16CE-1481-41FB-8647-04E9BA7B135B}" type="pres">
      <dgm:prSet presAssocID="{98526A1E-486A-4002-AB7E-8B04585650A1}" presName="box" presStyleLbl="node1" presStyleIdx="0" presStyleCnt="3"/>
      <dgm:spPr/>
      <dgm:t>
        <a:bodyPr/>
        <a:lstStyle/>
        <a:p>
          <a:endParaRPr lang="en-US"/>
        </a:p>
      </dgm:t>
    </dgm:pt>
    <dgm:pt modelId="{8BAC9ED3-A3BA-4645-8CF6-FE069168EEFC}" type="pres">
      <dgm:prSet presAssocID="{98526A1E-486A-4002-AB7E-8B04585650A1}" presName="img" presStyleLbl="fgImgPlace1" presStyleIdx="0" presStyleCnt="3"/>
      <dgm:spPr>
        <a:blipFill rotWithShape="0">
          <a:blip xmlns:r="http://schemas.openxmlformats.org/officeDocument/2006/relationships" r:embed="rId1"/>
          <a:stretch>
            <a:fillRect/>
          </a:stretch>
        </a:blipFill>
      </dgm:spPr>
    </dgm:pt>
    <dgm:pt modelId="{F013D812-CE55-4CE3-B2D9-CD6A7E60FAF3}" type="pres">
      <dgm:prSet presAssocID="{98526A1E-486A-4002-AB7E-8B04585650A1}" presName="text" presStyleLbl="node1" presStyleIdx="0" presStyleCnt="3">
        <dgm:presLayoutVars>
          <dgm:bulletEnabled val="1"/>
        </dgm:presLayoutVars>
      </dgm:prSet>
      <dgm:spPr/>
      <dgm:t>
        <a:bodyPr/>
        <a:lstStyle/>
        <a:p>
          <a:endParaRPr lang="en-US"/>
        </a:p>
      </dgm:t>
    </dgm:pt>
    <dgm:pt modelId="{EE328850-DC69-449A-AD69-F549B0FB193D}" type="pres">
      <dgm:prSet presAssocID="{C1C1DA15-27FB-4A37-998C-7DD7F47DCBEF}" presName="spacer" presStyleCnt="0"/>
      <dgm:spPr/>
    </dgm:pt>
    <dgm:pt modelId="{A768797B-86D9-46DF-B2E3-3DE1ED9D11F4}" type="pres">
      <dgm:prSet presAssocID="{1BEA3A39-7E73-4C2F-9E03-BDAD6EA589A0}" presName="comp" presStyleCnt="0"/>
      <dgm:spPr/>
    </dgm:pt>
    <dgm:pt modelId="{E46E9A7D-D3EA-4F1F-ABE2-8BF32DCC5A99}" type="pres">
      <dgm:prSet presAssocID="{1BEA3A39-7E73-4C2F-9E03-BDAD6EA589A0}" presName="box" presStyleLbl="node1" presStyleIdx="1" presStyleCnt="3"/>
      <dgm:spPr/>
      <dgm:t>
        <a:bodyPr/>
        <a:lstStyle/>
        <a:p>
          <a:endParaRPr lang="en-US"/>
        </a:p>
      </dgm:t>
    </dgm:pt>
    <dgm:pt modelId="{EFE0FBCC-E914-4E43-BF97-E18BFDCFE61B}" type="pres">
      <dgm:prSet presAssocID="{1BEA3A39-7E73-4C2F-9E03-BDAD6EA589A0}" presName="img" presStyleLbl="fgImgPlace1" presStyleIdx="1" presStyleCnt="3"/>
      <dgm:spPr>
        <a:blipFill rotWithShape="0">
          <a:blip xmlns:r="http://schemas.openxmlformats.org/officeDocument/2006/relationships" r:embed="rId2"/>
          <a:stretch>
            <a:fillRect/>
          </a:stretch>
        </a:blipFill>
      </dgm:spPr>
    </dgm:pt>
    <dgm:pt modelId="{A9F902F7-508E-4BA6-A79D-5CC3CA6BD39C}" type="pres">
      <dgm:prSet presAssocID="{1BEA3A39-7E73-4C2F-9E03-BDAD6EA589A0}" presName="text" presStyleLbl="node1" presStyleIdx="1" presStyleCnt="3">
        <dgm:presLayoutVars>
          <dgm:bulletEnabled val="1"/>
        </dgm:presLayoutVars>
      </dgm:prSet>
      <dgm:spPr/>
      <dgm:t>
        <a:bodyPr/>
        <a:lstStyle/>
        <a:p>
          <a:endParaRPr lang="en-US"/>
        </a:p>
      </dgm:t>
    </dgm:pt>
    <dgm:pt modelId="{9B6FB5AF-267F-4E3F-8192-BA68511C11FD}" type="pres">
      <dgm:prSet presAssocID="{858BC1B2-8982-4B44-9DF3-4974747C119E}" presName="spacer" presStyleCnt="0"/>
      <dgm:spPr/>
    </dgm:pt>
    <dgm:pt modelId="{8559F6A4-07A8-49BB-AF4D-4E0FA3E11480}" type="pres">
      <dgm:prSet presAssocID="{D7776A5F-B793-419B-A8ED-B6EACCE1B1F9}" presName="comp" presStyleCnt="0"/>
      <dgm:spPr/>
    </dgm:pt>
    <dgm:pt modelId="{7DC2E35C-8678-4897-B46C-0B3DF1E9FD01}" type="pres">
      <dgm:prSet presAssocID="{D7776A5F-B793-419B-A8ED-B6EACCE1B1F9}" presName="box" presStyleLbl="node1" presStyleIdx="2" presStyleCnt="3"/>
      <dgm:spPr/>
      <dgm:t>
        <a:bodyPr/>
        <a:lstStyle/>
        <a:p>
          <a:endParaRPr lang="en-US"/>
        </a:p>
      </dgm:t>
    </dgm:pt>
    <dgm:pt modelId="{84E71BC8-8CA3-4E77-8D2B-ABC6D6D1A0E1}" type="pres">
      <dgm:prSet presAssocID="{D7776A5F-B793-419B-A8ED-B6EACCE1B1F9}" presName="img" presStyleLbl="fgImgPlace1" presStyleIdx="2" presStyleCnt="3"/>
      <dgm:spPr>
        <a:blipFill rotWithShape="0">
          <a:blip xmlns:r="http://schemas.openxmlformats.org/officeDocument/2006/relationships" r:embed="rId3"/>
          <a:stretch>
            <a:fillRect/>
          </a:stretch>
        </a:blipFill>
      </dgm:spPr>
    </dgm:pt>
    <dgm:pt modelId="{057B1DE1-E5C3-4ADD-A075-80FEBF6B089C}" type="pres">
      <dgm:prSet presAssocID="{D7776A5F-B793-419B-A8ED-B6EACCE1B1F9}" presName="text" presStyleLbl="node1" presStyleIdx="2" presStyleCnt="3">
        <dgm:presLayoutVars>
          <dgm:bulletEnabled val="1"/>
        </dgm:presLayoutVars>
      </dgm:prSet>
      <dgm:spPr/>
      <dgm:t>
        <a:bodyPr/>
        <a:lstStyle/>
        <a:p>
          <a:endParaRPr lang="en-US"/>
        </a:p>
      </dgm:t>
    </dgm:pt>
  </dgm:ptLst>
  <dgm:cxnLst>
    <dgm:cxn modelId="{7BB192E1-D7F2-4C02-BD80-ABD01643E301}" type="presOf" srcId="{98526A1E-486A-4002-AB7E-8B04585650A1}" destId="{F013D812-CE55-4CE3-B2D9-CD6A7E60FAF3}" srcOrd="1" destOrd="0" presId="urn:microsoft.com/office/officeart/2005/8/layout/vList4#1"/>
    <dgm:cxn modelId="{E80C0814-9B1B-44B7-AECF-A406066130AA}" type="presOf" srcId="{D7776A5F-B793-419B-A8ED-B6EACCE1B1F9}" destId="{7DC2E35C-8678-4897-B46C-0B3DF1E9FD01}" srcOrd="0" destOrd="0" presId="urn:microsoft.com/office/officeart/2005/8/layout/vList4#1"/>
    <dgm:cxn modelId="{1E58FE0E-91D7-4E2C-A852-9828A7A07A48}" srcId="{43D40013-05E8-4A60-9F39-58A9040F80C9}" destId="{98526A1E-486A-4002-AB7E-8B04585650A1}" srcOrd="0" destOrd="0" parTransId="{D7C52574-C327-4397-858B-BCDAD8A14C6F}" sibTransId="{C1C1DA15-27FB-4A37-998C-7DD7F47DCBEF}"/>
    <dgm:cxn modelId="{81FAE79D-B553-4146-A399-80262C8146FE}" type="presOf" srcId="{43D40013-05E8-4A60-9F39-58A9040F80C9}" destId="{B0206B76-0B92-47A1-A0EB-19BA975D97DA}" srcOrd="0" destOrd="0" presId="urn:microsoft.com/office/officeart/2005/8/layout/vList4#1"/>
    <dgm:cxn modelId="{BB345F18-3BE4-4CF6-8B8E-B435E65AF914}" type="presOf" srcId="{1BEA3A39-7E73-4C2F-9E03-BDAD6EA589A0}" destId="{E46E9A7D-D3EA-4F1F-ABE2-8BF32DCC5A99}" srcOrd="0" destOrd="0" presId="urn:microsoft.com/office/officeart/2005/8/layout/vList4#1"/>
    <dgm:cxn modelId="{FEED9CCB-6CA9-4251-8A22-8986A6253C29}" type="presOf" srcId="{D7776A5F-B793-419B-A8ED-B6EACCE1B1F9}" destId="{057B1DE1-E5C3-4ADD-A075-80FEBF6B089C}" srcOrd="1" destOrd="0" presId="urn:microsoft.com/office/officeart/2005/8/layout/vList4#1"/>
    <dgm:cxn modelId="{FEC03284-7C80-4ECF-9798-46186DA18588}" type="presOf" srcId="{98526A1E-486A-4002-AB7E-8B04585650A1}" destId="{3C6C16CE-1481-41FB-8647-04E9BA7B135B}" srcOrd="0" destOrd="0" presId="urn:microsoft.com/office/officeart/2005/8/layout/vList4#1"/>
    <dgm:cxn modelId="{9FF295C2-7BBF-4B02-A244-2F8099CA1598}" type="presOf" srcId="{1BEA3A39-7E73-4C2F-9E03-BDAD6EA589A0}" destId="{A9F902F7-508E-4BA6-A79D-5CC3CA6BD39C}" srcOrd="1" destOrd="0" presId="urn:microsoft.com/office/officeart/2005/8/layout/vList4#1"/>
    <dgm:cxn modelId="{578C503D-A4E1-4C6D-A0E3-320A698581B8}" srcId="{43D40013-05E8-4A60-9F39-58A9040F80C9}" destId="{1BEA3A39-7E73-4C2F-9E03-BDAD6EA589A0}" srcOrd="1" destOrd="0" parTransId="{8C804D28-1A4E-4FF9-835D-65AE8D1640E6}" sibTransId="{858BC1B2-8982-4B44-9DF3-4974747C119E}"/>
    <dgm:cxn modelId="{D87CE82A-BB82-4F67-AE0A-C6AE1D57381A}" srcId="{43D40013-05E8-4A60-9F39-58A9040F80C9}" destId="{D7776A5F-B793-419B-A8ED-B6EACCE1B1F9}" srcOrd="2" destOrd="0" parTransId="{07435804-9A7E-4B1F-BB0F-3914DBD03D53}" sibTransId="{57A1B456-EAC5-4BA7-8C58-352C7791D7DF}"/>
    <dgm:cxn modelId="{DFA9740B-A365-408A-930C-366941953961}" type="presParOf" srcId="{B0206B76-0B92-47A1-A0EB-19BA975D97DA}" destId="{E2D040A1-85A9-4203-8602-53FBAC1A45A1}" srcOrd="0" destOrd="0" presId="urn:microsoft.com/office/officeart/2005/8/layout/vList4#1"/>
    <dgm:cxn modelId="{3DE90E12-8F7C-4D38-BF35-FAFE5E0F5B17}" type="presParOf" srcId="{E2D040A1-85A9-4203-8602-53FBAC1A45A1}" destId="{3C6C16CE-1481-41FB-8647-04E9BA7B135B}" srcOrd="0" destOrd="0" presId="urn:microsoft.com/office/officeart/2005/8/layout/vList4#1"/>
    <dgm:cxn modelId="{FBAB5CF0-2F46-4452-8EAE-2269F440F28B}" type="presParOf" srcId="{E2D040A1-85A9-4203-8602-53FBAC1A45A1}" destId="{8BAC9ED3-A3BA-4645-8CF6-FE069168EEFC}" srcOrd="1" destOrd="0" presId="urn:microsoft.com/office/officeart/2005/8/layout/vList4#1"/>
    <dgm:cxn modelId="{422F326A-C050-4E52-91F8-F124307A3119}" type="presParOf" srcId="{E2D040A1-85A9-4203-8602-53FBAC1A45A1}" destId="{F013D812-CE55-4CE3-B2D9-CD6A7E60FAF3}" srcOrd="2" destOrd="0" presId="urn:microsoft.com/office/officeart/2005/8/layout/vList4#1"/>
    <dgm:cxn modelId="{3D1EBA64-C687-4B7A-B73D-C9D45D247282}" type="presParOf" srcId="{B0206B76-0B92-47A1-A0EB-19BA975D97DA}" destId="{EE328850-DC69-449A-AD69-F549B0FB193D}" srcOrd="1" destOrd="0" presId="urn:microsoft.com/office/officeart/2005/8/layout/vList4#1"/>
    <dgm:cxn modelId="{19D9DAF3-7D01-435B-A8FA-8CF0FC767F4C}" type="presParOf" srcId="{B0206B76-0B92-47A1-A0EB-19BA975D97DA}" destId="{A768797B-86D9-46DF-B2E3-3DE1ED9D11F4}" srcOrd="2" destOrd="0" presId="urn:microsoft.com/office/officeart/2005/8/layout/vList4#1"/>
    <dgm:cxn modelId="{2AB40D10-486E-47A9-9C2E-79102B9E046B}" type="presParOf" srcId="{A768797B-86D9-46DF-B2E3-3DE1ED9D11F4}" destId="{E46E9A7D-D3EA-4F1F-ABE2-8BF32DCC5A99}" srcOrd="0" destOrd="0" presId="urn:microsoft.com/office/officeart/2005/8/layout/vList4#1"/>
    <dgm:cxn modelId="{44EC1044-F98F-4FA1-B1D9-25B6A24EAB2C}" type="presParOf" srcId="{A768797B-86D9-46DF-B2E3-3DE1ED9D11F4}" destId="{EFE0FBCC-E914-4E43-BF97-E18BFDCFE61B}" srcOrd="1" destOrd="0" presId="urn:microsoft.com/office/officeart/2005/8/layout/vList4#1"/>
    <dgm:cxn modelId="{16F5A130-4D82-4F5E-84AD-8229127849C0}" type="presParOf" srcId="{A768797B-86D9-46DF-B2E3-3DE1ED9D11F4}" destId="{A9F902F7-508E-4BA6-A79D-5CC3CA6BD39C}" srcOrd="2" destOrd="0" presId="urn:microsoft.com/office/officeart/2005/8/layout/vList4#1"/>
    <dgm:cxn modelId="{00A5954D-F2E8-4F34-ACE3-2ABA35472867}" type="presParOf" srcId="{B0206B76-0B92-47A1-A0EB-19BA975D97DA}" destId="{9B6FB5AF-267F-4E3F-8192-BA68511C11FD}" srcOrd="3" destOrd="0" presId="urn:microsoft.com/office/officeart/2005/8/layout/vList4#1"/>
    <dgm:cxn modelId="{E0E504E9-3C51-452F-B263-F6F3D079C4F3}" type="presParOf" srcId="{B0206B76-0B92-47A1-A0EB-19BA975D97DA}" destId="{8559F6A4-07A8-49BB-AF4D-4E0FA3E11480}" srcOrd="4" destOrd="0" presId="urn:microsoft.com/office/officeart/2005/8/layout/vList4#1"/>
    <dgm:cxn modelId="{24ADDB2D-87CC-4864-98BE-9782C168E70E}" type="presParOf" srcId="{8559F6A4-07A8-49BB-AF4D-4E0FA3E11480}" destId="{7DC2E35C-8678-4897-B46C-0B3DF1E9FD01}" srcOrd="0" destOrd="0" presId="urn:microsoft.com/office/officeart/2005/8/layout/vList4#1"/>
    <dgm:cxn modelId="{73DB7CAE-0A1A-44FC-8D67-63D203E2DCF3}" type="presParOf" srcId="{8559F6A4-07A8-49BB-AF4D-4E0FA3E11480}" destId="{84E71BC8-8CA3-4E77-8D2B-ABC6D6D1A0E1}" srcOrd="1" destOrd="0" presId="urn:microsoft.com/office/officeart/2005/8/layout/vList4#1"/>
    <dgm:cxn modelId="{3F629127-B8A3-4E2D-AC31-CD75FFA87A39}" type="presParOf" srcId="{8559F6A4-07A8-49BB-AF4D-4E0FA3E11480}" destId="{057B1DE1-E5C3-4ADD-A075-80FEBF6B089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05B3EB1-F9DF-4C9D-81B4-224C151B178C}" type="doc">
      <dgm:prSet loTypeId="urn:microsoft.com/office/officeart/2005/8/layout/pyramid2" loCatId="list" qsTypeId="urn:microsoft.com/office/officeart/2005/8/quickstyle/simple1" qsCatId="simple" csTypeId="urn:microsoft.com/office/officeart/2005/8/colors/accent1_2" csCatId="accent1" phldr="1"/>
      <dgm:spPr/>
    </dgm:pt>
    <dgm:pt modelId="{68142AE6-5555-4C26-83DB-0033DFBD6F40}">
      <dgm:prSet phldrT="[Văn bản]"/>
      <dgm:spPr/>
      <dgm:t>
        <a:bodyPr/>
        <a:lstStyle/>
        <a:p>
          <a:r>
            <a:rPr lang="en-US" b="1" dirty="0" smtClean="0"/>
            <a:t>PHÁT TRIỂN</a:t>
          </a:r>
          <a:endParaRPr lang="en-US" b="1" dirty="0"/>
        </a:p>
      </dgm:t>
    </dgm:pt>
    <dgm:pt modelId="{1E31CD10-841A-4B8B-B401-ACA2EAEDACA6}" type="parTrans" cxnId="{EFFD41FE-5D68-4FB6-8009-8DFCEB63FC13}">
      <dgm:prSet/>
      <dgm:spPr/>
      <dgm:t>
        <a:bodyPr/>
        <a:lstStyle/>
        <a:p>
          <a:endParaRPr lang="en-US"/>
        </a:p>
      </dgm:t>
    </dgm:pt>
    <dgm:pt modelId="{959E5CF7-C1A0-434B-8928-56DEFB38D172}" type="sibTrans" cxnId="{EFFD41FE-5D68-4FB6-8009-8DFCEB63FC13}">
      <dgm:prSet/>
      <dgm:spPr/>
      <dgm:t>
        <a:bodyPr/>
        <a:lstStyle/>
        <a:p>
          <a:endParaRPr lang="en-US"/>
        </a:p>
      </dgm:t>
    </dgm:pt>
    <dgm:pt modelId="{59F2B044-29CB-4930-848B-FBAC15353F36}">
      <dgm:prSet phldrT="[Văn bản]"/>
      <dgm:spPr/>
      <dgm:t>
        <a:bodyPr/>
        <a:lstStyle/>
        <a:p>
          <a:r>
            <a:rPr lang="en-US" b="1" dirty="0" smtClean="0"/>
            <a:t>PHÂN HÓA</a:t>
          </a:r>
          <a:endParaRPr lang="en-US" b="1" dirty="0"/>
        </a:p>
      </dgm:t>
    </dgm:pt>
    <dgm:pt modelId="{B0427DD9-E996-4112-81F3-3F199075F61F}" type="parTrans" cxnId="{3396A9FB-46E1-44EE-9A8C-C37695D8BBF0}">
      <dgm:prSet/>
      <dgm:spPr/>
      <dgm:t>
        <a:bodyPr/>
        <a:lstStyle/>
        <a:p>
          <a:endParaRPr lang="en-US"/>
        </a:p>
      </dgm:t>
    </dgm:pt>
    <dgm:pt modelId="{BB5FC37E-F4CD-4130-BED4-F51EC76AB209}" type="sibTrans" cxnId="{3396A9FB-46E1-44EE-9A8C-C37695D8BBF0}">
      <dgm:prSet/>
      <dgm:spPr/>
      <dgm:t>
        <a:bodyPr/>
        <a:lstStyle/>
        <a:p>
          <a:endParaRPr lang="en-US"/>
        </a:p>
      </dgm:t>
    </dgm:pt>
    <dgm:pt modelId="{1022E15B-0165-40A4-BC53-45640ED4C78B}">
      <dgm:prSet phldrT="[Văn bản]"/>
      <dgm:spPr/>
      <dgm:t>
        <a:bodyPr/>
        <a:lstStyle/>
        <a:p>
          <a:r>
            <a:rPr lang="en-US" b="1" dirty="0" smtClean="0"/>
            <a:t>HÌNH THÀNH</a:t>
          </a:r>
          <a:endParaRPr lang="en-US" b="1" dirty="0"/>
        </a:p>
      </dgm:t>
    </dgm:pt>
    <dgm:pt modelId="{235F80C8-A83A-4E9F-9325-C04DAB8D9FEA}" type="parTrans" cxnId="{C4824B9B-0781-498B-A61D-AAE31FAFD7BD}">
      <dgm:prSet/>
      <dgm:spPr/>
      <dgm:t>
        <a:bodyPr/>
        <a:lstStyle/>
        <a:p>
          <a:endParaRPr lang="en-US"/>
        </a:p>
      </dgm:t>
    </dgm:pt>
    <dgm:pt modelId="{B9397654-119C-4AE8-8C8B-8D50A112CCA9}" type="sibTrans" cxnId="{C4824B9B-0781-498B-A61D-AAE31FAFD7BD}">
      <dgm:prSet/>
      <dgm:spPr/>
      <dgm:t>
        <a:bodyPr/>
        <a:lstStyle/>
        <a:p>
          <a:endParaRPr lang="en-US"/>
        </a:p>
      </dgm:t>
    </dgm:pt>
    <dgm:pt modelId="{67BC23E8-B57A-4A95-9DF4-136CDB5D2FFF}" type="pres">
      <dgm:prSet presAssocID="{405B3EB1-F9DF-4C9D-81B4-224C151B178C}" presName="compositeShape" presStyleCnt="0">
        <dgm:presLayoutVars>
          <dgm:dir/>
          <dgm:resizeHandles/>
        </dgm:presLayoutVars>
      </dgm:prSet>
      <dgm:spPr/>
    </dgm:pt>
    <dgm:pt modelId="{5A5A482C-D21E-424E-B88D-3002E64B61FB}" type="pres">
      <dgm:prSet presAssocID="{405B3EB1-F9DF-4C9D-81B4-224C151B178C}" presName="pyramid" presStyleLbl="node1" presStyleIdx="0" presStyleCnt="1"/>
      <dgm:spPr>
        <a:solidFill>
          <a:srgbClr val="FFFF00"/>
        </a:solidFill>
      </dgm:spPr>
    </dgm:pt>
    <dgm:pt modelId="{7F51934B-3F2A-43F6-A1ED-38E3AD7DA277}" type="pres">
      <dgm:prSet presAssocID="{405B3EB1-F9DF-4C9D-81B4-224C151B178C}" presName="theList" presStyleCnt="0"/>
      <dgm:spPr/>
    </dgm:pt>
    <dgm:pt modelId="{DC9EEB0E-3DB8-44FB-A928-FD627789082D}" type="pres">
      <dgm:prSet presAssocID="{68142AE6-5555-4C26-83DB-0033DFBD6F40}" presName="aNode" presStyleLbl="fgAcc1" presStyleIdx="0" presStyleCnt="3">
        <dgm:presLayoutVars>
          <dgm:bulletEnabled val="1"/>
        </dgm:presLayoutVars>
      </dgm:prSet>
      <dgm:spPr/>
      <dgm:t>
        <a:bodyPr/>
        <a:lstStyle/>
        <a:p>
          <a:endParaRPr lang="en-US"/>
        </a:p>
      </dgm:t>
    </dgm:pt>
    <dgm:pt modelId="{192A182D-45B4-4CC0-96BD-4C6EC1A4DCCA}" type="pres">
      <dgm:prSet presAssocID="{68142AE6-5555-4C26-83DB-0033DFBD6F40}" presName="aSpace" presStyleCnt="0"/>
      <dgm:spPr/>
    </dgm:pt>
    <dgm:pt modelId="{2E03C6DA-5A71-4166-875D-2AE007420378}" type="pres">
      <dgm:prSet presAssocID="{59F2B044-29CB-4930-848B-FBAC15353F36}" presName="aNode" presStyleLbl="fgAcc1" presStyleIdx="1" presStyleCnt="3">
        <dgm:presLayoutVars>
          <dgm:bulletEnabled val="1"/>
        </dgm:presLayoutVars>
      </dgm:prSet>
      <dgm:spPr/>
      <dgm:t>
        <a:bodyPr/>
        <a:lstStyle/>
        <a:p>
          <a:endParaRPr lang="en-US"/>
        </a:p>
      </dgm:t>
    </dgm:pt>
    <dgm:pt modelId="{DDCEDAA5-40BB-4B72-B1F8-3352C9484DCA}" type="pres">
      <dgm:prSet presAssocID="{59F2B044-29CB-4930-848B-FBAC15353F36}" presName="aSpace" presStyleCnt="0"/>
      <dgm:spPr/>
    </dgm:pt>
    <dgm:pt modelId="{ED55B249-A4F9-4A08-AF7E-29E357959F8E}" type="pres">
      <dgm:prSet presAssocID="{1022E15B-0165-40A4-BC53-45640ED4C78B}" presName="aNode" presStyleLbl="fgAcc1" presStyleIdx="2" presStyleCnt="3">
        <dgm:presLayoutVars>
          <dgm:bulletEnabled val="1"/>
        </dgm:presLayoutVars>
      </dgm:prSet>
      <dgm:spPr/>
      <dgm:t>
        <a:bodyPr/>
        <a:lstStyle/>
        <a:p>
          <a:endParaRPr lang="en-US"/>
        </a:p>
      </dgm:t>
    </dgm:pt>
    <dgm:pt modelId="{64CC330B-F44C-41E6-B32E-228FD0AD390E}" type="pres">
      <dgm:prSet presAssocID="{1022E15B-0165-40A4-BC53-45640ED4C78B}" presName="aSpace" presStyleCnt="0"/>
      <dgm:spPr/>
    </dgm:pt>
  </dgm:ptLst>
  <dgm:cxnLst>
    <dgm:cxn modelId="{3396A9FB-46E1-44EE-9A8C-C37695D8BBF0}" srcId="{405B3EB1-F9DF-4C9D-81B4-224C151B178C}" destId="{59F2B044-29CB-4930-848B-FBAC15353F36}" srcOrd="1" destOrd="0" parTransId="{B0427DD9-E996-4112-81F3-3F199075F61F}" sibTransId="{BB5FC37E-F4CD-4130-BED4-F51EC76AB209}"/>
    <dgm:cxn modelId="{567BBC05-FD08-4816-8277-9878AA452648}" type="presOf" srcId="{1022E15B-0165-40A4-BC53-45640ED4C78B}" destId="{ED55B249-A4F9-4A08-AF7E-29E357959F8E}" srcOrd="0" destOrd="0" presId="urn:microsoft.com/office/officeart/2005/8/layout/pyramid2"/>
    <dgm:cxn modelId="{EFFD41FE-5D68-4FB6-8009-8DFCEB63FC13}" srcId="{405B3EB1-F9DF-4C9D-81B4-224C151B178C}" destId="{68142AE6-5555-4C26-83DB-0033DFBD6F40}" srcOrd="0" destOrd="0" parTransId="{1E31CD10-841A-4B8B-B401-ACA2EAEDACA6}" sibTransId="{959E5CF7-C1A0-434B-8928-56DEFB38D172}"/>
    <dgm:cxn modelId="{E197D198-9D55-4533-8C14-062CC6AC52B3}" type="presOf" srcId="{59F2B044-29CB-4930-848B-FBAC15353F36}" destId="{2E03C6DA-5A71-4166-875D-2AE007420378}" srcOrd="0" destOrd="0" presId="urn:microsoft.com/office/officeart/2005/8/layout/pyramid2"/>
    <dgm:cxn modelId="{C4824B9B-0781-498B-A61D-AAE31FAFD7BD}" srcId="{405B3EB1-F9DF-4C9D-81B4-224C151B178C}" destId="{1022E15B-0165-40A4-BC53-45640ED4C78B}" srcOrd="2" destOrd="0" parTransId="{235F80C8-A83A-4E9F-9325-C04DAB8D9FEA}" sibTransId="{B9397654-119C-4AE8-8C8B-8D50A112CCA9}"/>
    <dgm:cxn modelId="{5B0A3890-B60A-4F18-B82D-E2D827B7333D}" type="presOf" srcId="{68142AE6-5555-4C26-83DB-0033DFBD6F40}" destId="{DC9EEB0E-3DB8-44FB-A928-FD627789082D}" srcOrd="0" destOrd="0" presId="urn:microsoft.com/office/officeart/2005/8/layout/pyramid2"/>
    <dgm:cxn modelId="{6552DFE5-2D4C-49C6-9B58-269BEC0ECF9E}" type="presOf" srcId="{405B3EB1-F9DF-4C9D-81B4-224C151B178C}" destId="{67BC23E8-B57A-4A95-9DF4-136CDB5D2FFF}" srcOrd="0" destOrd="0" presId="urn:microsoft.com/office/officeart/2005/8/layout/pyramid2"/>
    <dgm:cxn modelId="{A0CB87F4-663C-4F44-96B0-E2DA6995EEE8}" type="presParOf" srcId="{67BC23E8-B57A-4A95-9DF4-136CDB5D2FFF}" destId="{5A5A482C-D21E-424E-B88D-3002E64B61FB}" srcOrd="0" destOrd="0" presId="urn:microsoft.com/office/officeart/2005/8/layout/pyramid2"/>
    <dgm:cxn modelId="{3DE505D5-20AC-4673-809F-93B9972E7781}" type="presParOf" srcId="{67BC23E8-B57A-4A95-9DF4-136CDB5D2FFF}" destId="{7F51934B-3F2A-43F6-A1ED-38E3AD7DA277}" srcOrd="1" destOrd="0" presId="urn:microsoft.com/office/officeart/2005/8/layout/pyramid2"/>
    <dgm:cxn modelId="{FBF7FF60-D334-47B2-B17E-BBDD878325BC}" type="presParOf" srcId="{7F51934B-3F2A-43F6-A1ED-38E3AD7DA277}" destId="{DC9EEB0E-3DB8-44FB-A928-FD627789082D}" srcOrd="0" destOrd="0" presId="urn:microsoft.com/office/officeart/2005/8/layout/pyramid2"/>
    <dgm:cxn modelId="{7D311692-B076-4DFD-A504-5664EB059123}" type="presParOf" srcId="{7F51934B-3F2A-43F6-A1ED-38E3AD7DA277}" destId="{192A182D-45B4-4CC0-96BD-4C6EC1A4DCCA}" srcOrd="1" destOrd="0" presId="urn:microsoft.com/office/officeart/2005/8/layout/pyramid2"/>
    <dgm:cxn modelId="{BE9DC17E-FDF0-4DB1-8DB1-311DB47B1543}" type="presParOf" srcId="{7F51934B-3F2A-43F6-A1ED-38E3AD7DA277}" destId="{2E03C6DA-5A71-4166-875D-2AE007420378}" srcOrd="2" destOrd="0" presId="urn:microsoft.com/office/officeart/2005/8/layout/pyramid2"/>
    <dgm:cxn modelId="{B483F9FE-B896-497C-88FF-BEBE0FDE394F}" type="presParOf" srcId="{7F51934B-3F2A-43F6-A1ED-38E3AD7DA277}" destId="{DDCEDAA5-40BB-4B72-B1F8-3352C9484DCA}" srcOrd="3" destOrd="0" presId="urn:microsoft.com/office/officeart/2005/8/layout/pyramid2"/>
    <dgm:cxn modelId="{013C9C1D-0FA0-45A2-B544-7F4CA57F6FBE}" type="presParOf" srcId="{7F51934B-3F2A-43F6-A1ED-38E3AD7DA277}" destId="{ED55B249-A4F9-4A08-AF7E-29E357959F8E}" srcOrd="4" destOrd="0" presId="urn:microsoft.com/office/officeart/2005/8/layout/pyramid2"/>
    <dgm:cxn modelId="{BAA03756-1458-4B87-B064-02AEBD0A1DF4}" type="presParOf" srcId="{7F51934B-3F2A-43F6-A1ED-38E3AD7DA277}" destId="{64CC330B-F44C-41E6-B32E-228FD0AD390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05694AC-4F47-403A-82F3-B8E71B1B69A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CDB8C01-8B86-4A56-AC85-D2A5D414BBCA}">
      <dgm:prSet phldrT="[Văn bản]" custT="1"/>
      <dgm:spPr>
        <a:solidFill>
          <a:srgbClr val="00B0F0"/>
        </a:solidFill>
      </dgm:spPr>
      <dgm:t>
        <a:bodyPr/>
        <a:lstStyle/>
        <a:p>
          <a:r>
            <a:rPr lang="en-US" sz="2800" b="1" dirty="0" err="1" smtClean="0">
              <a:solidFill>
                <a:srgbClr val="FF0000"/>
              </a:solidFill>
            </a:rPr>
            <a:t>Tuyển</a:t>
          </a:r>
          <a:endParaRPr lang="en-US" sz="2800" b="1" dirty="0" smtClean="0">
            <a:solidFill>
              <a:srgbClr val="FF0000"/>
            </a:solidFill>
          </a:endParaRPr>
        </a:p>
        <a:p>
          <a:r>
            <a:rPr lang="en-US" sz="2800" b="1" dirty="0" err="1" smtClean="0">
              <a:solidFill>
                <a:srgbClr val="FF0000"/>
              </a:solidFill>
            </a:rPr>
            <a:t>sinh</a:t>
          </a:r>
          <a:endParaRPr lang="en-US" sz="2800" b="1" dirty="0">
            <a:solidFill>
              <a:srgbClr val="FF0000"/>
            </a:solidFill>
          </a:endParaRPr>
        </a:p>
      </dgm:t>
    </dgm:pt>
    <dgm:pt modelId="{4EB26311-C2B5-4FE3-A787-408E2A894E3E}" type="parTrans" cxnId="{08B31488-3A23-410F-9FAF-C6097AB0EAD0}">
      <dgm:prSet/>
      <dgm:spPr/>
      <dgm:t>
        <a:bodyPr/>
        <a:lstStyle/>
        <a:p>
          <a:endParaRPr lang="en-US" sz="2800"/>
        </a:p>
      </dgm:t>
    </dgm:pt>
    <dgm:pt modelId="{1536808E-4CA7-4A34-BB7C-A98D20AB5198}" type="sibTrans" cxnId="{08B31488-3A23-410F-9FAF-C6097AB0EAD0}">
      <dgm:prSet/>
      <dgm:spPr/>
      <dgm:t>
        <a:bodyPr/>
        <a:lstStyle/>
        <a:p>
          <a:endParaRPr lang="en-US" sz="2800"/>
        </a:p>
      </dgm:t>
    </dgm:pt>
    <dgm:pt modelId="{C4B4C067-283A-48A3-B51D-5FEB20170F30}">
      <dgm:prSet phldrT="[Văn bản]" custT="1"/>
      <dgm:spPr>
        <a:gradFill flip="none" rotWithShape="1">
          <a:gsLst>
            <a:gs pos="68000">
              <a:schemeClr val="accent1">
                <a:lumMod val="67000"/>
              </a:schemeClr>
            </a:gs>
            <a:gs pos="0">
              <a:schemeClr val="accent1">
                <a:lumMod val="97000"/>
                <a:lumOff val="3000"/>
              </a:schemeClr>
            </a:gs>
            <a:gs pos="38000">
              <a:schemeClr val="accent1">
                <a:lumMod val="60000"/>
                <a:lumOff val="40000"/>
              </a:schemeClr>
            </a:gs>
          </a:gsLst>
          <a:lin ang="16200000" scaled="1"/>
          <a:tileRect/>
        </a:gradFill>
      </dgm:spPr>
      <dgm:t>
        <a:bodyPr/>
        <a:lstStyle/>
        <a:p>
          <a:r>
            <a:rPr lang="en-US" sz="2800" dirty="0" err="1" smtClean="0"/>
            <a:t>Nhu</a:t>
          </a:r>
          <a:r>
            <a:rPr lang="en-US" sz="2800" dirty="0" smtClean="0"/>
            <a:t> </a:t>
          </a:r>
          <a:r>
            <a:rPr lang="en-US" sz="2800" dirty="0" err="1" smtClean="0"/>
            <a:t>cầu-chỉ</a:t>
          </a:r>
          <a:r>
            <a:rPr lang="en-US" sz="2800" dirty="0" smtClean="0"/>
            <a:t> </a:t>
          </a:r>
          <a:r>
            <a:rPr lang="en-US" sz="2800" dirty="0" err="1" smtClean="0"/>
            <a:t>tiêu</a:t>
          </a:r>
          <a:endParaRPr lang="en-US" sz="2800" dirty="0"/>
        </a:p>
      </dgm:t>
    </dgm:pt>
    <dgm:pt modelId="{73DAD3CC-F02D-4904-8A34-8CDBA8F142AE}" type="parTrans" cxnId="{6008EC67-9956-4CF9-8865-974130DBB824}">
      <dgm:prSet/>
      <dgm:spPr/>
      <dgm:t>
        <a:bodyPr/>
        <a:lstStyle/>
        <a:p>
          <a:endParaRPr lang="en-US" sz="2800"/>
        </a:p>
      </dgm:t>
    </dgm:pt>
    <dgm:pt modelId="{BFD250FB-4FAB-4BC9-95E2-2D2F4F91AC27}" type="sibTrans" cxnId="{6008EC67-9956-4CF9-8865-974130DBB824}">
      <dgm:prSet/>
      <dgm:spPr/>
      <dgm:t>
        <a:bodyPr/>
        <a:lstStyle/>
        <a:p>
          <a:endParaRPr lang="en-US" sz="2800"/>
        </a:p>
      </dgm:t>
    </dgm:pt>
    <dgm:pt modelId="{B1155388-514D-47D5-ADC5-0FF34821CBE8}">
      <dgm:prSet phldrT="[Văn bản]" custT="1"/>
      <dgm:spPr>
        <a:gradFill flip="none" rotWithShape="1">
          <a:gsLst>
            <a:gs pos="68000">
              <a:schemeClr val="accent1">
                <a:lumMod val="67000"/>
              </a:schemeClr>
            </a:gs>
            <a:gs pos="0">
              <a:schemeClr val="accent1">
                <a:lumMod val="97000"/>
                <a:lumOff val="3000"/>
              </a:schemeClr>
            </a:gs>
            <a:gs pos="38000">
              <a:schemeClr val="accent1">
                <a:lumMod val="60000"/>
                <a:lumOff val="40000"/>
              </a:schemeClr>
            </a:gs>
          </a:gsLst>
          <a:lin ang="16200000" scaled="1"/>
          <a:tileRect/>
        </a:gradFill>
      </dgm:spPr>
      <dgm:t>
        <a:bodyPr/>
        <a:lstStyle/>
        <a:p>
          <a:r>
            <a:rPr lang="en-US" sz="2800" dirty="0" err="1" smtClean="0"/>
            <a:t>Quy</a:t>
          </a:r>
          <a:r>
            <a:rPr lang="en-US" sz="2800" dirty="0" smtClean="0"/>
            <a:t> </a:t>
          </a:r>
          <a:r>
            <a:rPr lang="en-US" sz="2800" dirty="0" err="1" smtClean="0"/>
            <a:t>chế</a:t>
          </a:r>
          <a:endParaRPr lang="en-US" sz="2800" dirty="0"/>
        </a:p>
      </dgm:t>
    </dgm:pt>
    <dgm:pt modelId="{6AB22316-D5F5-4C8C-A70C-534E453D45C0}" type="parTrans" cxnId="{AF59D2D1-C6F9-4174-9CD3-2779DD407683}">
      <dgm:prSet/>
      <dgm:spPr/>
      <dgm:t>
        <a:bodyPr/>
        <a:lstStyle/>
        <a:p>
          <a:endParaRPr lang="en-US" sz="2800"/>
        </a:p>
      </dgm:t>
    </dgm:pt>
    <dgm:pt modelId="{B981A556-927B-4118-A73C-449D6EBE10E9}" type="sibTrans" cxnId="{AF59D2D1-C6F9-4174-9CD3-2779DD407683}">
      <dgm:prSet/>
      <dgm:spPr/>
      <dgm:t>
        <a:bodyPr/>
        <a:lstStyle/>
        <a:p>
          <a:endParaRPr lang="en-US" sz="2800"/>
        </a:p>
      </dgm:t>
    </dgm:pt>
    <dgm:pt modelId="{6D513920-D05D-42BC-8EF9-F1C39B33811F}">
      <dgm:prSet phldrT="[Văn bản]" custT="1"/>
      <dgm:spPr>
        <a:blipFill rotWithShape="0">
          <a:blip xmlns:r="http://schemas.openxmlformats.org/officeDocument/2006/relationships" r:embed="rId1"/>
          <a:tile tx="0" ty="0" sx="100000" sy="100000" flip="none" algn="tl"/>
        </a:blipFill>
      </dgm:spPr>
      <dgm:t>
        <a:bodyPr/>
        <a:lstStyle/>
        <a:p>
          <a:r>
            <a:rPr lang="en-US" sz="2800" b="1" dirty="0" err="1" smtClean="0">
              <a:solidFill>
                <a:srgbClr val="002060"/>
              </a:solidFill>
            </a:rPr>
            <a:t>Quá</a:t>
          </a:r>
          <a:r>
            <a:rPr lang="en-US" sz="2800" b="1" dirty="0" smtClean="0">
              <a:solidFill>
                <a:srgbClr val="002060"/>
              </a:solidFill>
            </a:rPr>
            <a:t> </a:t>
          </a:r>
        </a:p>
        <a:p>
          <a:r>
            <a:rPr lang="en-US" sz="2800" b="1" dirty="0" err="1" smtClean="0">
              <a:solidFill>
                <a:srgbClr val="002060"/>
              </a:solidFill>
            </a:rPr>
            <a:t>trình</a:t>
          </a:r>
          <a:endParaRPr lang="en-US" sz="2800" b="1" dirty="0">
            <a:solidFill>
              <a:srgbClr val="002060"/>
            </a:solidFill>
          </a:endParaRPr>
        </a:p>
      </dgm:t>
    </dgm:pt>
    <dgm:pt modelId="{9574BE8E-B1DE-47EE-AC71-4F992CE8C55E}" type="parTrans" cxnId="{897DD469-AF31-4626-ACE3-DDCFB5199984}">
      <dgm:prSet/>
      <dgm:spPr/>
      <dgm:t>
        <a:bodyPr/>
        <a:lstStyle/>
        <a:p>
          <a:endParaRPr lang="en-US" sz="2800"/>
        </a:p>
      </dgm:t>
    </dgm:pt>
    <dgm:pt modelId="{9DDB4B9C-7759-4223-9DCE-4A35C8EE122F}" type="sibTrans" cxnId="{897DD469-AF31-4626-ACE3-DDCFB5199984}">
      <dgm:prSet/>
      <dgm:spPr/>
      <dgm:t>
        <a:bodyPr/>
        <a:lstStyle/>
        <a:p>
          <a:endParaRPr lang="en-US" sz="2800"/>
        </a:p>
      </dgm:t>
    </dgm:pt>
    <dgm:pt modelId="{E612496D-3AB2-4176-95A1-98B3C00CCEE8}">
      <dgm:prSet phldrT="[Văn bản]" custT="1"/>
      <dgm:spPr>
        <a:gradFill flip="none" rotWithShape="1">
          <a:gsLst>
            <a:gs pos="100000">
              <a:schemeClr val="accent4">
                <a:lumMod val="0"/>
                <a:lumOff val="100000"/>
              </a:schemeClr>
            </a:gs>
            <a:gs pos="0">
              <a:schemeClr val="accent4">
                <a:lumMod val="0"/>
                <a:lumOff val="100000"/>
              </a:schemeClr>
            </a:gs>
            <a:gs pos="55000">
              <a:schemeClr val="accent4">
                <a:lumMod val="100000"/>
              </a:schemeClr>
            </a:gs>
          </a:gsLst>
          <a:path path="circle">
            <a:fillToRect l="50000" t="50000" r="50000" b="50000"/>
          </a:path>
          <a:tileRect/>
        </a:gradFill>
      </dgm:spPr>
      <dgm:t>
        <a:bodyPr/>
        <a:lstStyle/>
        <a:p>
          <a:r>
            <a:rPr lang="en-US" sz="2800" b="1" dirty="0" err="1" smtClean="0">
              <a:solidFill>
                <a:srgbClr val="7030A0"/>
              </a:solidFill>
            </a:rPr>
            <a:t>Lên</a:t>
          </a:r>
          <a:r>
            <a:rPr lang="en-US" sz="2800" b="1" dirty="0" smtClean="0">
              <a:solidFill>
                <a:srgbClr val="7030A0"/>
              </a:solidFill>
            </a:rPr>
            <a:t> </a:t>
          </a:r>
          <a:r>
            <a:rPr lang="en-US" sz="2800" b="1" dirty="0" err="1" smtClean="0">
              <a:solidFill>
                <a:srgbClr val="7030A0"/>
              </a:solidFill>
            </a:rPr>
            <a:t>lớp</a:t>
          </a:r>
          <a:endParaRPr lang="en-US" sz="2800" b="1" dirty="0">
            <a:solidFill>
              <a:srgbClr val="7030A0"/>
            </a:solidFill>
          </a:endParaRPr>
        </a:p>
      </dgm:t>
    </dgm:pt>
    <dgm:pt modelId="{DA521803-60FD-4F7F-BD49-4F0DD26146ED}" type="parTrans" cxnId="{EDD6F65A-319B-4930-AAFA-F7125B4FFC91}">
      <dgm:prSet/>
      <dgm:spPr/>
      <dgm:t>
        <a:bodyPr/>
        <a:lstStyle/>
        <a:p>
          <a:endParaRPr lang="en-US" sz="2800"/>
        </a:p>
      </dgm:t>
    </dgm:pt>
    <dgm:pt modelId="{47724CD6-022E-431D-893D-A264DADE4C2D}" type="sibTrans" cxnId="{EDD6F65A-319B-4930-AAFA-F7125B4FFC91}">
      <dgm:prSet/>
      <dgm:spPr/>
      <dgm:t>
        <a:bodyPr/>
        <a:lstStyle/>
        <a:p>
          <a:endParaRPr lang="en-US" sz="2800"/>
        </a:p>
      </dgm:t>
    </dgm:pt>
    <dgm:pt modelId="{2275F098-2A0B-4E08-81EC-1FFE032068EB}">
      <dgm:prSet phldrT="[Văn bản]" custT="1"/>
      <dgm:spPr>
        <a:gradFill flip="none" rotWithShape="1">
          <a:gsLst>
            <a:gs pos="100000">
              <a:schemeClr val="accent4">
                <a:lumMod val="0"/>
                <a:lumOff val="100000"/>
              </a:schemeClr>
            </a:gs>
            <a:gs pos="0">
              <a:schemeClr val="accent4">
                <a:lumMod val="0"/>
                <a:lumOff val="100000"/>
              </a:schemeClr>
            </a:gs>
            <a:gs pos="55000">
              <a:schemeClr val="accent4">
                <a:lumMod val="100000"/>
              </a:schemeClr>
            </a:gs>
          </a:gsLst>
          <a:path path="circle">
            <a:fillToRect l="50000" t="50000" r="50000" b="50000"/>
          </a:path>
          <a:tileRect/>
        </a:gradFill>
      </dgm:spPr>
      <dgm:t>
        <a:bodyPr/>
        <a:lstStyle/>
        <a:p>
          <a:r>
            <a:rPr lang="en-US" sz="2800" b="1" dirty="0" err="1" smtClean="0">
              <a:solidFill>
                <a:srgbClr val="7030A0"/>
              </a:solidFill>
            </a:rPr>
            <a:t>Ngoài</a:t>
          </a:r>
          <a:r>
            <a:rPr lang="en-US" sz="2800" b="1" dirty="0" smtClean="0">
              <a:solidFill>
                <a:srgbClr val="7030A0"/>
              </a:solidFill>
            </a:rPr>
            <a:t> </a:t>
          </a:r>
          <a:r>
            <a:rPr lang="en-US" sz="2800" b="1" dirty="0" err="1" smtClean="0">
              <a:solidFill>
                <a:srgbClr val="7030A0"/>
              </a:solidFill>
            </a:rPr>
            <a:t>giờ</a:t>
          </a:r>
          <a:r>
            <a:rPr lang="en-US" sz="2800" b="1" dirty="0" smtClean="0">
              <a:solidFill>
                <a:srgbClr val="7030A0"/>
              </a:solidFill>
            </a:rPr>
            <a:t> </a:t>
          </a:r>
          <a:r>
            <a:rPr lang="en-US" sz="2800" b="1" dirty="0" err="1" smtClean="0">
              <a:solidFill>
                <a:srgbClr val="7030A0"/>
              </a:solidFill>
            </a:rPr>
            <a:t>lên</a:t>
          </a:r>
          <a:r>
            <a:rPr lang="en-US" sz="2800" b="1" dirty="0" smtClean="0">
              <a:solidFill>
                <a:srgbClr val="7030A0"/>
              </a:solidFill>
            </a:rPr>
            <a:t> </a:t>
          </a:r>
          <a:r>
            <a:rPr lang="en-US" sz="2800" b="1" dirty="0" err="1" smtClean="0">
              <a:solidFill>
                <a:srgbClr val="7030A0"/>
              </a:solidFill>
            </a:rPr>
            <a:t>lớp</a:t>
          </a:r>
          <a:endParaRPr lang="en-US" sz="2800" b="1" dirty="0">
            <a:solidFill>
              <a:srgbClr val="7030A0"/>
            </a:solidFill>
          </a:endParaRPr>
        </a:p>
      </dgm:t>
    </dgm:pt>
    <dgm:pt modelId="{272220DB-2234-447B-8D66-DE057A0BAA39}" type="parTrans" cxnId="{8D92233B-E313-4417-8FBA-058AE236F052}">
      <dgm:prSet/>
      <dgm:spPr/>
      <dgm:t>
        <a:bodyPr/>
        <a:lstStyle/>
        <a:p>
          <a:endParaRPr lang="en-US" sz="2800"/>
        </a:p>
      </dgm:t>
    </dgm:pt>
    <dgm:pt modelId="{A3ACE1EF-6C54-48A6-B6D9-C87E1BF5A4F3}" type="sibTrans" cxnId="{8D92233B-E313-4417-8FBA-058AE236F052}">
      <dgm:prSet/>
      <dgm:spPr/>
      <dgm:t>
        <a:bodyPr/>
        <a:lstStyle/>
        <a:p>
          <a:endParaRPr lang="en-US" sz="2800"/>
        </a:p>
      </dgm:t>
    </dgm:pt>
    <dgm:pt modelId="{D606361A-B545-4256-A4E2-660E55844422}">
      <dgm:prSet phldrT="[Văn bản]" custT="1"/>
      <dgm:spPr>
        <a:blipFill rotWithShape="0">
          <a:blip xmlns:r="http://schemas.openxmlformats.org/officeDocument/2006/relationships" r:embed="rId2"/>
          <a:tile tx="0" ty="0" sx="100000" sy="100000" flip="none" algn="tl"/>
        </a:blipFill>
      </dgm:spPr>
      <dgm:t>
        <a:bodyPr/>
        <a:lstStyle/>
        <a:p>
          <a:r>
            <a:rPr lang="en-US" sz="2800" b="1" dirty="0" err="1" smtClean="0">
              <a:solidFill>
                <a:srgbClr val="C00000"/>
              </a:solidFill>
            </a:rPr>
            <a:t>Tốt</a:t>
          </a:r>
          <a:r>
            <a:rPr lang="en-US" sz="2800" b="1" dirty="0" smtClean="0">
              <a:solidFill>
                <a:srgbClr val="C00000"/>
              </a:solidFill>
            </a:rPr>
            <a:t> </a:t>
          </a:r>
        </a:p>
        <a:p>
          <a:r>
            <a:rPr lang="en-US" sz="2800" b="1" dirty="0" err="1" smtClean="0">
              <a:solidFill>
                <a:srgbClr val="C00000"/>
              </a:solidFill>
            </a:rPr>
            <a:t>nghiệp</a:t>
          </a:r>
          <a:endParaRPr lang="en-US" sz="2800" b="1" dirty="0">
            <a:solidFill>
              <a:srgbClr val="C00000"/>
            </a:solidFill>
          </a:endParaRPr>
        </a:p>
      </dgm:t>
    </dgm:pt>
    <dgm:pt modelId="{A04CCFEC-B67C-4AD7-B827-DACC14440826}" type="parTrans" cxnId="{5A394AF5-AE9D-4C80-8052-CFD0FA81E994}">
      <dgm:prSet/>
      <dgm:spPr/>
      <dgm:t>
        <a:bodyPr/>
        <a:lstStyle/>
        <a:p>
          <a:endParaRPr lang="en-US" sz="2800"/>
        </a:p>
      </dgm:t>
    </dgm:pt>
    <dgm:pt modelId="{948F93AF-5EDF-4333-A9B7-A45652919B7B}" type="sibTrans" cxnId="{5A394AF5-AE9D-4C80-8052-CFD0FA81E994}">
      <dgm:prSet/>
      <dgm:spPr/>
      <dgm:t>
        <a:bodyPr/>
        <a:lstStyle/>
        <a:p>
          <a:endParaRPr lang="en-US" sz="2800"/>
        </a:p>
      </dgm:t>
    </dgm:pt>
    <dgm:pt modelId="{44C39DDF-5271-469C-9009-90E0D139F0CE}">
      <dgm:prSet phldrT="[Văn bản]" custT="1"/>
      <dgm:spPr>
        <a:blipFill rotWithShape="0">
          <a:blip xmlns:r="http://schemas.openxmlformats.org/officeDocument/2006/relationships" r:embed="rId3"/>
          <a:tile tx="0" ty="0" sx="100000" sy="100000" flip="none" algn="tl"/>
        </a:blipFill>
      </dgm:spPr>
      <dgm:t>
        <a:bodyPr/>
        <a:lstStyle/>
        <a:p>
          <a:r>
            <a:rPr lang="en-US" sz="2800" b="1" dirty="0" err="1" smtClean="0"/>
            <a:t>Đánh</a:t>
          </a:r>
          <a:r>
            <a:rPr lang="en-US" sz="2800" b="1" dirty="0" smtClean="0"/>
            <a:t> </a:t>
          </a:r>
          <a:r>
            <a:rPr lang="en-US" sz="2800" b="1" dirty="0" err="1" smtClean="0"/>
            <a:t>giá</a:t>
          </a:r>
          <a:endParaRPr lang="en-US" sz="2800" b="1" dirty="0"/>
        </a:p>
      </dgm:t>
    </dgm:pt>
    <dgm:pt modelId="{17FE4998-A2E8-4E1A-AA8C-70F758F484B4}" type="parTrans" cxnId="{9421904B-5011-4021-8105-F9D7778D9429}">
      <dgm:prSet/>
      <dgm:spPr/>
      <dgm:t>
        <a:bodyPr/>
        <a:lstStyle/>
        <a:p>
          <a:endParaRPr lang="en-US" sz="2800"/>
        </a:p>
      </dgm:t>
    </dgm:pt>
    <dgm:pt modelId="{A52DA3C7-FDD6-43C0-9533-251136BDFE4D}" type="sibTrans" cxnId="{9421904B-5011-4021-8105-F9D7778D9429}">
      <dgm:prSet/>
      <dgm:spPr/>
      <dgm:t>
        <a:bodyPr/>
        <a:lstStyle/>
        <a:p>
          <a:endParaRPr lang="en-US" sz="2800"/>
        </a:p>
      </dgm:t>
    </dgm:pt>
    <dgm:pt modelId="{A2D80342-0F7D-43FD-BF79-00D8BDEAE646}">
      <dgm:prSet phldrT="[Văn bản]" custT="1"/>
      <dgm:spPr/>
      <dgm:t>
        <a:bodyPr/>
        <a:lstStyle/>
        <a:p>
          <a:r>
            <a:rPr lang="en-US" sz="2800" b="1" dirty="0" err="1" smtClean="0"/>
            <a:t>Học</a:t>
          </a:r>
          <a:r>
            <a:rPr lang="en-US" sz="2800" b="1" dirty="0" smtClean="0"/>
            <a:t> </a:t>
          </a:r>
          <a:r>
            <a:rPr lang="en-US" sz="2800" b="1" dirty="0" err="1" smtClean="0"/>
            <a:t>lên</a:t>
          </a:r>
          <a:endParaRPr lang="en-US" sz="2800" b="1" dirty="0"/>
        </a:p>
      </dgm:t>
    </dgm:pt>
    <dgm:pt modelId="{3B91DD4E-3B0B-4B7F-AFB2-5004236DFD94}" type="parTrans" cxnId="{D4381241-707B-45F3-B0CC-6BC46A65A7DD}">
      <dgm:prSet/>
      <dgm:spPr/>
      <dgm:t>
        <a:bodyPr/>
        <a:lstStyle/>
        <a:p>
          <a:endParaRPr lang="en-US" sz="2800"/>
        </a:p>
      </dgm:t>
    </dgm:pt>
    <dgm:pt modelId="{9699D06C-8EC2-4C14-94AC-8003278431C6}" type="sibTrans" cxnId="{D4381241-707B-45F3-B0CC-6BC46A65A7DD}">
      <dgm:prSet/>
      <dgm:spPr/>
      <dgm:t>
        <a:bodyPr/>
        <a:lstStyle/>
        <a:p>
          <a:endParaRPr lang="en-US" sz="2800"/>
        </a:p>
      </dgm:t>
    </dgm:pt>
    <dgm:pt modelId="{A649A745-7933-440A-9264-4E3EFAB53769}">
      <dgm:prSet phldrT="[Văn bản]" custT="1"/>
      <dgm:spPr>
        <a:gradFill flip="none" rotWithShape="1">
          <a:gsLst>
            <a:gs pos="68000">
              <a:schemeClr val="accent1">
                <a:lumMod val="67000"/>
              </a:schemeClr>
            </a:gs>
            <a:gs pos="0">
              <a:schemeClr val="accent1">
                <a:lumMod val="97000"/>
                <a:lumOff val="3000"/>
              </a:schemeClr>
            </a:gs>
            <a:gs pos="38000">
              <a:schemeClr val="accent1">
                <a:lumMod val="60000"/>
                <a:lumOff val="40000"/>
              </a:schemeClr>
            </a:gs>
          </a:gsLst>
          <a:lin ang="16200000" scaled="1"/>
          <a:tileRect/>
        </a:gradFill>
      </dgm:spPr>
      <dgm:t>
        <a:bodyPr/>
        <a:lstStyle/>
        <a:p>
          <a:r>
            <a:rPr lang="en-US" sz="2800" dirty="0" err="1" smtClean="0"/>
            <a:t>Tổ</a:t>
          </a:r>
          <a:r>
            <a:rPr lang="en-US" sz="2800" dirty="0" smtClean="0"/>
            <a:t> </a:t>
          </a:r>
          <a:r>
            <a:rPr lang="en-US" sz="2800" dirty="0" err="1" smtClean="0"/>
            <a:t>chức</a:t>
          </a:r>
          <a:r>
            <a:rPr lang="en-US" sz="2800" dirty="0" smtClean="0"/>
            <a:t> </a:t>
          </a:r>
          <a:r>
            <a:rPr lang="en-US" sz="2800" dirty="0" err="1" smtClean="0"/>
            <a:t>thực</a:t>
          </a:r>
          <a:r>
            <a:rPr lang="en-US" sz="2800" dirty="0" smtClean="0"/>
            <a:t> </a:t>
          </a:r>
          <a:r>
            <a:rPr lang="en-US" sz="2800" dirty="0" err="1" smtClean="0"/>
            <a:t>hiện</a:t>
          </a:r>
          <a:endParaRPr lang="en-US" sz="2800" dirty="0"/>
        </a:p>
      </dgm:t>
    </dgm:pt>
    <dgm:pt modelId="{07C97D11-0A73-4746-B2A4-B826B031259D}" type="parTrans" cxnId="{8DE87A42-3E45-485E-ABC4-A4FCAD300CB6}">
      <dgm:prSet/>
      <dgm:spPr/>
      <dgm:t>
        <a:bodyPr/>
        <a:lstStyle/>
        <a:p>
          <a:endParaRPr lang="en-US" sz="2800"/>
        </a:p>
      </dgm:t>
    </dgm:pt>
    <dgm:pt modelId="{D8F59A75-AF75-4B53-9392-BD380AA9DFCB}" type="sibTrans" cxnId="{8DE87A42-3E45-485E-ABC4-A4FCAD300CB6}">
      <dgm:prSet/>
      <dgm:spPr/>
      <dgm:t>
        <a:bodyPr/>
        <a:lstStyle/>
        <a:p>
          <a:endParaRPr lang="en-US" sz="2800"/>
        </a:p>
      </dgm:t>
    </dgm:pt>
    <dgm:pt modelId="{EFEB5211-9B91-424E-A65B-C2E711A9CC51}">
      <dgm:prSet phldrT="[Văn bản]" custT="1"/>
      <dgm:spPr/>
      <dgm:t>
        <a:bodyPr/>
        <a:lstStyle/>
        <a:p>
          <a:r>
            <a:rPr lang="en-US" sz="2800" b="1" dirty="0" err="1" smtClean="0"/>
            <a:t>Đi</a:t>
          </a:r>
          <a:r>
            <a:rPr lang="en-US" sz="2800" b="1" dirty="0" smtClean="0"/>
            <a:t> </a:t>
          </a:r>
          <a:r>
            <a:rPr lang="en-US" sz="2800" b="1" dirty="0" err="1" smtClean="0"/>
            <a:t>làm</a:t>
          </a:r>
          <a:endParaRPr lang="en-US" sz="2800" b="1" dirty="0"/>
        </a:p>
      </dgm:t>
    </dgm:pt>
    <dgm:pt modelId="{4580D09E-BDC6-445C-AF65-24A13D8ED879}" type="parTrans" cxnId="{B1FB1EB4-9CBD-4D78-8FB4-4C838983A65C}">
      <dgm:prSet/>
      <dgm:spPr/>
      <dgm:t>
        <a:bodyPr/>
        <a:lstStyle/>
        <a:p>
          <a:endParaRPr lang="en-US"/>
        </a:p>
      </dgm:t>
    </dgm:pt>
    <dgm:pt modelId="{B44D6B11-6E05-44CB-8846-FA8690625F34}" type="sibTrans" cxnId="{B1FB1EB4-9CBD-4D78-8FB4-4C838983A65C}">
      <dgm:prSet/>
      <dgm:spPr/>
      <dgm:t>
        <a:bodyPr/>
        <a:lstStyle/>
        <a:p>
          <a:endParaRPr lang="en-US"/>
        </a:p>
      </dgm:t>
    </dgm:pt>
    <dgm:pt modelId="{74183F73-2084-4DC5-A357-47B64BB60C52}" type="pres">
      <dgm:prSet presAssocID="{105694AC-4F47-403A-82F3-B8E71B1B69A2}" presName="linearFlow" presStyleCnt="0">
        <dgm:presLayoutVars>
          <dgm:dir/>
          <dgm:animLvl val="lvl"/>
          <dgm:resizeHandles val="exact"/>
        </dgm:presLayoutVars>
      </dgm:prSet>
      <dgm:spPr/>
      <dgm:t>
        <a:bodyPr/>
        <a:lstStyle/>
        <a:p>
          <a:endParaRPr lang="en-US"/>
        </a:p>
      </dgm:t>
    </dgm:pt>
    <dgm:pt modelId="{E3B5E3BB-346D-4DBA-9708-2F65559F517D}" type="pres">
      <dgm:prSet presAssocID="{CCDB8C01-8B86-4A56-AC85-D2A5D414BBCA}" presName="composite" presStyleCnt="0"/>
      <dgm:spPr/>
    </dgm:pt>
    <dgm:pt modelId="{F82F8662-4674-4E77-9FFC-B0954060658A}" type="pres">
      <dgm:prSet presAssocID="{CCDB8C01-8B86-4A56-AC85-D2A5D414BBCA}" presName="parentText" presStyleLbl="alignNode1" presStyleIdx="0" presStyleCnt="3">
        <dgm:presLayoutVars>
          <dgm:chMax val="1"/>
          <dgm:bulletEnabled val="1"/>
        </dgm:presLayoutVars>
      </dgm:prSet>
      <dgm:spPr/>
      <dgm:t>
        <a:bodyPr/>
        <a:lstStyle/>
        <a:p>
          <a:endParaRPr lang="en-US"/>
        </a:p>
      </dgm:t>
    </dgm:pt>
    <dgm:pt modelId="{B7965087-ACA6-438F-8595-68D3572DD955}" type="pres">
      <dgm:prSet presAssocID="{CCDB8C01-8B86-4A56-AC85-D2A5D414BBCA}" presName="descendantText" presStyleLbl="alignAcc1" presStyleIdx="0" presStyleCnt="3">
        <dgm:presLayoutVars>
          <dgm:bulletEnabled val="1"/>
        </dgm:presLayoutVars>
      </dgm:prSet>
      <dgm:spPr/>
      <dgm:t>
        <a:bodyPr/>
        <a:lstStyle/>
        <a:p>
          <a:endParaRPr lang="en-US"/>
        </a:p>
      </dgm:t>
    </dgm:pt>
    <dgm:pt modelId="{BCB210DA-CBAA-455B-BB59-501887B9A154}" type="pres">
      <dgm:prSet presAssocID="{1536808E-4CA7-4A34-BB7C-A98D20AB5198}" presName="sp" presStyleCnt="0"/>
      <dgm:spPr/>
    </dgm:pt>
    <dgm:pt modelId="{3AB3863F-EC95-4E5F-86D5-4231509C0542}" type="pres">
      <dgm:prSet presAssocID="{6D513920-D05D-42BC-8EF9-F1C39B33811F}" presName="composite" presStyleCnt="0"/>
      <dgm:spPr/>
    </dgm:pt>
    <dgm:pt modelId="{6E5762F8-9696-431B-80D7-3EF044B7305A}" type="pres">
      <dgm:prSet presAssocID="{6D513920-D05D-42BC-8EF9-F1C39B33811F}" presName="parentText" presStyleLbl="alignNode1" presStyleIdx="1" presStyleCnt="3">
        <dgm:presLayoutVars>
          <dgm:chMax val="1"/>
          <dgm:bulletEnabled val="1"/>
        </dgm:presLayoutVars>
      </dgm:prSet>
      <dgm:spPr/>
      <dgm:t>
        <a:bodyPr/>
        <a:lstStyle/>
        <a:p>
          <a:endParaRPr lang="en-US"/>
        </a:p>
      </dgm:t>
    </dgm:pt>
    <dgm:pt modelId="{5244BFD0-7684-443A-AF06-DD2935B8282F}" type="pres">
      <dgm:prSet presAssocID="{6D513920-D05D-42BC-8EF9-F1C39B33811F}" presName="descendantText" presStyleLbl="alignAcc1" presStyleIdx="1" presStyleCnt="3" custLinFactNeighborX="-341" custLinFactNeighborY="-1049">
        <dgm:presLayoutVars>
          <dgm:bulletEnabled val="1"/>
        </dgm:presLayoutVars>
      </dgm:prSet>
      <dgm:spPr/>
      <dgm:t>
        <a:bodyPr/>
        <a:lstStyle/>
        <a:p>
          <a:endParaRPr lang="en-US"/>
        </a:p>
      </dgm:t>
    </dgm:pt>
    <dgm:pt modelId="{6BD3DB88-8CE7-4349-8B00-F3B8A2C248C6}" type="pres">
      <dgm:prSet presAssocID="{9DDB4B9C-7759-4223-9DCE-4A35C8EE122F}" presName="sp" presStyleCnt="0"/>
      <dgm:spPr/>
    </dgm:pt>
    <dgm:pt modelId="{D113B23F-0E39-4E86-8416-48B31CFA792F}" type="pres">
      <dgm:prSet presAssocID="{D606361A-B545-4256-A4E2-660E55844422}" presName="composite" presStyleCnt="0"/>
      <dgm:spPr/>
    </dgm:pt>
    <dgm:pt modelId="{5ACD1BFF-A5C2-4249-96CA-85818E2951BB}" type="pres">
      <dgm:prSet presAssocID="{D606361A-B545-4256-A4E2-660E55844422}" presName="parentText" presStyleLbl="alignNode1" presStyleIdx="2" presStyleCnt="3" custLinFactNeighborX="0" custLinFactNeighborY="-4787">
        <dgm:presLayoutVars>
          <dgm:chMax val="1"/>
          <dgm:bulletEnabled val="1"/>
        </dgm:presLayoutVars>
      </dgm:prSet>
      <dgm:spPr/>
      <dgm:t>
        <a:bodyPr/>
        <a:lstStyle/>
        <a:p>
          <a:endParaRPr lang="en-US"/>
        </a:p>
      </dgm:t>
    </dgm:pt>
    <dgm:pt modelId="{8CEEBE0D-8928-473C-8270-7B2289CBCE33}" type="pres">
      <dgm:prSet presAssocID="{D606361A-B545-4256-A4E2-660E55844422}" presName="descendantText" presStyleLbl="alignAcc1" presStyleIdx="2" presStyleCnt="3" custScaleX="97974" custLinFactNeighborX="-1354" custLinFactNeighborY="-1794">
        <dgm:presLayoutVars>
          <dgm:bulletEnabled val="1"/>
        </dgm:presLayoutVars>
      </dgm:prSet>
      <dgm:spPr/>
      <dgm:t>
        <a:bodyPr/>
        <a:lstStyle/>
        <a:p>
          <a:endParaRPr lang="en-US"/>
        </a:p>
      </dgm:t>
    </dgm:pt>
  </dgm:ptLst>
  <dgm:cxnLst>
    <dgm:cxn modelId="{8D92233B-E313-4417-8FBA-058AE236F052}" srcId="{6D513920-D05D-42BC-8EF9-F1C39B33811F}" destId="{2275F098-2A0B-4E08-81EC-1FFE032068EB}" srcOrd="1" destOrd="0" parTransId="{272220DB-2234-447B-8D66-DE057A0BAA39}" sibTransId="{A3ACE1EF-6C54-48A6-B6D9-C87E1BF5A4F3}"/>
    <dgm:cxn modelId="{8DE87A42-3E45-485E-ABC4-A4FCAD300CB6}" srcId="{CCDB8C01-8B86-4A56-AC85-D2A5D414BBCA}" destId="{A649A745-7933-440A-9264-4E3EFAB53769}" srcOrd="2" destOrd="0" parTransId="{07C97D11-0A73-4746-B2A4-B826B031259D}" sibTransId="{D8F59A75-AF75-4B53-9392-BD380AA9DFCB}"/>
    <dgm:cxn modelId="{B1FB1EB4-9CBD-4D78-8FB4-4C838983A65C}" srcId="{D606361A-B545-4256-A4E2-660E55844422}" destId="{EFEB5211-9B91-424E-A65B-C2E711A9CC51}" srcOrd="2" destOrd="0" parTransId="{4580D09E-BDC6-445C-AF65-24A13D8ED879}" sibTransId="{B44D6B11-6E05-44CB-8846-FA8690625F34}"/>
    <dgm:cxn modelId="{ED0E8F1F-CC33-4C74-9AFA-58A7E90D1673}" type="presOf" srcId="{6D513920-D05D-42BC-8EF9-F1C39B33811F}" destId="{6E5762F8-9696-431B-80D7-3EF044B7305A}" srcOrd="0" destOrd="0" presId="urn:microsoft.com/office/officeart/2005/8/layout/chevron2"/>
    <dgm:cxn modelId="{6008EC67-9956-4CF9-8865-974130DBB824}" srcId="{CCDB8C01-8B86-4A56-AC85-D2A5D414BBCA}" destId="{C4B4C067-283A-48A3-B51D-5FEB20170F30}" srcOrd="0" destOrd="0" parTransId="{73DAD3CC-F02D-4904-8A34-8CDBA8F142AE}" sibTransId="{BFD250FB-4FAB-4BC9-95E2-2D2F4F91AC27}"/>
    <dgm:cxn modelId="{7528BEB5-899A-42A0-A614-4A0796A37EAA}" type="presOf" srcId="{105694AC-4F47-403A-82F3-B8E71B1B69A2}" destId="{74183F73-2084-4DC5-A357-47B64BB60C52}" srcOrd="0" destOrd="0" presId="urn:microsoft.com/office/officeart/2005/8/layout/chevron2"/>
    <dgm:cxn modelId="{ECF99887-3951-4942-8349-DDA0DA4D6437}" type="presOf" srcId="{CCDB8C01-8B86-4A56-AC85-D2A5D414BBCA}" destId="{F82F8662-4674-4E77-9FFC-B0954060658A}" srcOrd="0" destOrd="0" presId="urn:microsoft.com/office/officeart/2005/8/layout/chevron2"/>
    <dgm:cxn modelId="{7E1D644B-6B32-40B9-B307-97B34D073EF2}" type="presOf" srcId="{44C39DDF-5271-469C-9009-90E0D139F0CE}" destId="{8CEEBE0D-8928-473C-8270-7B2289CBCE33}" srcOrd="0" destOrd="0" presId="urn:microsoft.com/office/officeart/2005/8/layout/chevron2"/>
    <dgm:cxn modelId="{08B31488-3A23-410F-9FAF-C6097AB0EAD0}" srcId="{105694AC-4F47-403A-82F3-B8E71B1B69A2}" destId="{CCDB8C01-8B86-4A56-AC85-D2A5D414BBCA}" srcOrd="0" destOrd="0" parTransId="{4EB26311-C2B5-4FE3-A787-408E2A894E3E}" sibTransId="{1536808E-4CA7-4A34-BB7C-A98D20AB5198}"/>
    <dgm:cxn modelId="{D4381241-707B-45F3-B0CC-6BC46A65A7DD}" srcId="{D606361A-B545-4256-A4E2-660E55844422}" destId="{A2D80342-0F7D-43FD-BF79-00D8BDEAE646}" srcOrd="1" destOrd="0" parTransId="{3B91DD4E-3B0B-4B7F-AFB2-5004236DFD94}" sibTransId="{9699D06C-8EC2-4C14-94AC-8003278431C6}"/>
    <dgm:cxn modelId="{EDD6F65A-319B-4930-AAFA-F7125B4FFC91}" srcId="{6D513920-D05D-42BC-8EF9-F1C39B33811F}" destId="{E612496D-3AB2-4176-95A1-98B3C00CCEE8}" srcOrd="0" destOrd="0" parTransId="{DA521803-60FD-4F7F-BD49-4F0DD26146ED}" sibTransId="{47724CD6-022E-431D-893D-A264DADE4C2D}"/>
    <dgm:cxn modelId="{7E86F9AF-C565-4897-8A9F-635A8F95E38A}" type="presOf" srcId="{E612496D-3AB2-4176-95A1-98B3C00CCEE8}" destId="{5244BFD0-7684-443A-AF06-DD2935B8282F}" srcOrd="0" destOrd="0" presId="urn:microsoft.com/office/officeart/2005/8/layout/chevron2"/>
    <dgm:cxn modelId="{7E0527B9-F0B5-4BB5-91DC-026777D43845}" type="presOf" srcId="{A649A745-7933-440A-9264-4E3EFAB53769}" destId="{B7965087-ACA6-438F-8595-68D3572DD955}" srcOrd="0" destOrd="2" presId="urn:microsoft.com/office/officeart/2005/8/layout/chevron2"/>
    <dgm:cxn modelId="{ACF5B303-93BA-4215-9F30-42F775BE565B}" type="presOf" srcId="{2275F098-2A0B-4E08-81EC-1FFE032068EB}" destId="{5244BFD0-7684-443A-AF06-DD2935B8282F}" srcOrd="0" destOrd="1" presId="urn:microsoft.com/office/officeart/2005/8/layout/chevron2"/>
    <dgm:cxn modelId="{9421904B-5011-4021-8105-F9D7778D9429}" srcId="{D606361A-B545-4256-A4E2-660E55844422}" destId="{44C39DDF-5271-469C-9009-90E0D139F0CE}" srcOrd="0" destOrd="0" parTransId="{17FE4998-A2E8-4E1A-AA8C-70F758F484B4}" sibTransId="{A52DA3C7-FDD6-43C0-9533-251136BDFE4D}"/>
    <dgm:cxn modelId="{680E8DB5-0A72-4ADF-98F8-FD2ABB7BB619}" type="presOf" srcId="{EFEB5211-9B91-424E-A65B-C2E711A9CC51}" destId="{8CEEBE0D-8928-473C-8270-7B2289CBCE33}" srcOrd="0" destOrd="2" presId="urn:microsoft.com/office/officeart/2005/8/layout/chevron2"/>
    <dgm:cxn modelId="{AEFB798D-E213-4857-87EF-CBB81ED89890}" type="presOf" srcId="{A2D80342-0F7D-43FD-BF79-00D8BDEAE646}" destId="{8CEEBE0D-8928-473C-8270-7B2289CBCE33}" srcOrd="0" destOrd="1" presId="urn:microsoft.com/office/officeart/2005/8/layout/chevron2"/>
    <dgm:cxn modelId="{7571D44C-B362-4FC3-9C99-FEC0B8C55CB8}" type="presOf" srcId="{C4B4C067-283A-48A3-B51D-5FEB20170F30}" destId="{B7965087-ACA6-438F-8595-68D3572DD955}" srcOrd="0" destOrd="0" presId="urn:microsoft.com/office/officeart/2005/8/layout/chevron2"/>
    <dgm:cxn modelId="{897DD469-AF31-4626-ACE3-DDCFB5199984}" srcId="{105694AC-4F47-403A-82F3-B8E71B1B69A2}" destId="{6D513920-D05D-42BC-8EF9-F1C39B33811F}" srcOrd="1" destOrd="0" parTransId="{9574BE8E-B1DE-47EE-AC71-4F992CE8C55E}" sibTransId="{9DDB4B9C-7759-4223-9DCE-4A35C8EE122F}"/>
    <dgm:cxn modelId="{AF59D2D1-C6F9-4174-9CD3-2779DD407683}" srcId="{CCDB8C01-8B86-4A56-AC85-D2A5D414BBCA}" destId="{B1155388-514D-47D5-ADC5-0FF34821CBE8}" srcOrd="1" destOrd="0" parTransId="{6AB22316-D5F5-4C8C-A70C-534E453D45C0}" sibTransId="{B981A556-927B-4118-A73C-449D6EBE10E9}"/>
    <dgm:cxn modelId="{5A394AF5-AE9D-4C80-8052-CFD0FA81E994}" srcId="{105694AC-4F47-403A-82F3-B8E71B1B69A2}" destId="{D606361A-B545-4256-A4E2-660E55844422}" srcOrd="2" destOrd="0" parTransId="{A04CCFEC-B67C-4AD7-B827-DACC14440826}" sibTransId="{948F93AF-5EDF-4333-A9B7-A45652919B7B}"/>
    <dgm:cxn modelId="{B0466626-46CD-4867-B006-C18B82BCD305}" type="presOf" srcId="{B1155388-514D-47D5-ADC5-0FF34821CBE8}" destId="{B7965087-ACA6-438F-8595-68D3572DD955}" srcOrd="0" destOrd="1" presId="urn:microsoft.com/office/officeart/2005/8/layout/chevron2"/>
    <dgm:cxn modelId="{1657F3B7-EACF-486B-A90F-99D2CA7C6D28}" type="presOf" srcId="{D606361A-B545-4256-A4E2-660E55844422}" destId="{5ACD1BFF-A5C2-4249-96CA-85818E2951BB}" srcOrd="0" destOrd="0" presId="urn:microsoft.com/office/officeart/2005/8/layout/chevron2"/>
    <dgm:cxn modelId="{1FCEB018-73FB-4401-AA0D-851C0D67BCAB}" type="presParOf" srcId="{74183F73-2084-4DC5-A357-47B64BB60C52}" destId="{E3B5E3BB-346D-4DBA-9708-2F65559F517D}" srcOrd="0" destOrd="0" presId="urn:microsoft.com/office/officeart/2005/8/layout/chevron2"/>
    <dgm:cxn modelId="{116D4A54-71C5-4114-87A6-DDA7327A6F8E}" type="presParOf" srcId="{E3B5E3BB-346D-4DBA-9708-2F65559F517D}" destId="{F82F8662-4674-4E77-9FFC-B0954060658A}" srcOrd="0" destOrd="0" presId="urn:microsoft.com/office/officeart/2005/8/layout/chevron2"/>
    <dgm:cxn modelId="{37E7BF64-1EF6-4EEA-B351-1EC9A5445471}" type="presParOf" srcId="{E3B5E3BB-346D-4DBA-9708-2F65559F517D}" destId="{B7965087-ACA6-438F-8595-68D3572DD955}" srcOrd="1" destOrd="0" presId="urn:microsoft.com/office/officeart/2005/8/layout/chevron2"/>
    <dgm:cxn modelId="{8851ED26-2460-45A2-8408-0BB932B70B86}" type="presParOf" srcId="{74183F73-2084-4DC5-A357-47B64BB60C52}" destId="{BCB210DA-CBAA-455B-BB59-501887B9A154}" srcOrd="1" destOrd="0" presId="urn:microsoft.com/office/officeart/2005/8/layout/chevron2"/>
    <dgm:cxn modelId="{70952625-F833-4683-957E-980505A03434}" type="presParOf" srcId="{74183F73-2084-4DC5-A357-47B64BB60C52}" destId="{3AB3863F-EC95-4E5F-86D5-4231509C0542}" srcOrd="2" destOrd="0" presId="urn:microsoft.com/office/officeart/2005/8/layout/chevron2"/>
    <dgm:cxn modelId="{2840D485-B88D-4AC8-B9CA-002C582EE7A6}" type="presParOf" srcId="{3AB3863F-EC95-4E5F-86D5-4231509C0542}" destId="{6E5762F8-9696-431B-80D7-3EF044B7305A}" srcOrd="0" destOrd="0" presId="urn:microsoft.com/office/officeart/2005/8/layout/chevron2"/>
    <dgm:cxn modelId="{2515281F-D962-44C7-B089-BC25A7EC2973}" type="presParOf" srcId="{3AB3863F-EC95-4E5F-86D5-4231509C0542}" destId="{5244BFD0-7684-443A-AF06-DD2935B8282F}" srcOrd="1" destOrd="0" presId="urn:microsoft.com/office/officeart/2005/8/layout/chevron2"/>
    <dgm:cxn modelId="{4480C90A-5ECD-4A5B-935B-A82DFFC14326}" type="presParOf" srcId="{74183F73-2084-4DC5-A357-47B64BB60C52}" destId="{6BD3DB88-8CE7-4349-8B00-F3B8A2C248C6}" srcOrd="3" destOrd="0" presId="urn:microsoft.com/office/officeart/2005/8/layout/chevron2"/>
    <dgm:cxn modelId="{9096496C-BA93-470A-980F-43EDDBDCD751}" type="presParOf" srcId="{74183F73-2084-4DC5-A357-47B64BB60C52}" destId="{D113B23F-0E39-4E86-8416-48B31CFA792F}" srcOrd="4" destOrd="0" presId="urn:microsoft.com/office/officeart/2005/8/layout/chevron2"/>
    <dgm:cxn modelId="{06BE5C20-955C-4511-AD4C-6168CDA72629}" type="presParOf" srcId="{D113B23F-0E39-4E86-8416-48B31CFA792F}" destId="{5ACD1BFF-A5C2-4249-96CA-85818E2951BB}" srcOrd="0" destOrd="0" presId="urn:microsoft.com/office/officeart/2005/8/layout/chevron2"/>
    <dgm:cxn modelId="{25CE3955-F32D-40D6-AB7F-CCF2F6239062}" type="presParOf" srcId="{D113B23F-0E39-4E86-8416-48B31CFA792F}" destId="{8CEEBE0D-8928-473C-8270-7B2289CBCE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07890E-5D91-4E4D-BDBB-63AAEB9F0480}" type="doc">
      <dgm:prSet loTypeId="urn:microsoft.com/office/officeart/2005/8/layout/pyramid2" loCatId="list" qsTypeId="urn:microsoft.com/office/officeart/2005/8/quickstyle/simple1" qsCatId="simple" csTypeId="urn:microsoft.com/office/officeart/2005/8/colors/accent1_2" csCatId="accent1" phldr="1"/>
      <dgm:spPr/>
    </dgm:pt>
    <dgm:pt modelId="{3B35D82B-7BE9-49E8-9F82-81431DAA9608}">
      <dgm:prSet phldrT="[Text]" custT="1"/>
      <dgm:spPr/>
      <dgm:t>
        <a:bodyPr/>
        <a:lstStyle/>
        <a:p>
          <a:r>
            <a:rPr lang="en-US" sz="2400" b="1" dirty="0" smtClean="0"/>
            <a:t>BỒI DƯỠNG HS </a:t>
          </a:r>
          <a:r>
            <a:rPr lang="en-US" sz="2400" b="1" dirty="0" err="1" smtClean="0"/>
            <a:t>GiỎI</a:t>
          </a:r>
          <a:endParaRPr lang="en-US" sz="2400" b="1" dirty="0"/>
        </a:p>
      </dgm:t>
    </dgm:pt>
    <dgm:pt modelId="{CE95E747-D765-421D-AC5B-F3052FBF94AE}" type="parTrans" cxnId="{04DB15C3-21B3-40E6-A541-FF0493E6D02F}">
      <dgm:prSet/>
      <dgm:spPr/>
      <dgm:t>
        <a:bodyPr/>
        <a:lstStyle/>
        <a:p>
          <a:endParaRPr lang="en-US" sz="2400" b="1"/>
        </a:p>
      </dgm:t>
    </dgm:pt>
    <dgm:pt modelId="{42B48A13-C9B0-40B9-AC27-D69D063F35D5}" type="sibTrans" cxnId="{04DB15C3-21B3-40E6-A541-FF0493E6D02F}">
      <dgm:prSet/>
      <dgm:spPr/>
      <dgm:t>
        <a:bodyPr/>
        <a:lstStyle/>
        <a:p>
          <a:endParaRPr lang="en-US" sz="2400" b="1"/>
        </a:p>
      </dgm:t>
    </dgm:pt>
    <dgm:pt modelId="{4290FD8D-CDD7-4A4B-B115-0505E604E4DB}">
      <dgm:prSet phldrT="[Text]" custT="1"/>
      <dgm:spPr/>
      <dgm:t>
        <a:bodyPr/>
        <a:lstStyle/>
        <a:p>
          <a:r>
            <a:rPr lang="en-US" sz="2400" b="1" dirty="0" smtClean="0"/>
            <a:t>DẠY PHỤ ĐẠO </a:t>
          </a:r>
        </a:p>
        <a:p>
          <a:r>
            <a:rPr lang="en-US" sz="2400" b="1" dirty="0" smtClean="0"/>
            <a:t>CHO HS YẾU, KÉM</a:t>
          </a:r>
          <a:endParaRPr lang="en-US" sz="2400" b="1" dirty="0"/>
        </a:p>
      </dgm:t>
    </dgm:pt>
    <dgm:pt modelId="{BDB0C169-94BE-4E79-9B23-2CA5D09E888F}" type="parTrans" cxnId="{948CF6B9-EE85-4A16-AC0B-64BA3E0B023F}">
      <dgm:prSet/>
      <dgm:spPr/>
      <dgm:t>
        <a:bodyPr/>
        <a:lstStyle/>
        <a:p>
          <a:endParaRPr lang="en-US" sz="2400" b="1"/>
        </a:p>
      </dgm:t>
    </dgm:pt>
    <dgm:pt modelId="{A0100590-6CA3-472F-BBA6-E5427A1C5411}" type="sibTrans" cxnId="{948CF6B9-EE85-4A16-AC0B-64BA3E0B023F}">
      <dgm:prSet/>
      <dgm:spPr/>
      <dgm:t>
        <a:bodyPr/>
        <a:lstStyle/>
        <a:p>
          <a:endParaRPr lang="en-US" sz="2400" b="1"/>
        </a:p>
      </dgm:t>
    </dgm:pt>
    <dgm:pt modelId="{E3263C42-2949-4EA4-BEF2-EFE394967250}">
      <dgm:prSet phldrT="[Text]" custT="1"/>
      <dgm:spPr/>
      <dgm:t>
        <a:bodyPr/>
        <a:lstStyle/>
        <a:p>
          <a:r>
            <a:rPr lang="en-US" sz="2400" b="1" dirty="0" smtClean="0"/>
            <a:t>THỰC </a:t>
          </a:r>
          <a:r>
            <a:rPr lang="en-US" sz="2400" b="1" dirty="0" err="1" smtClean="0"/>
            <a:t>HiỆN</a:t>
          </a:r>
          <a:r>
            <a:rPr lang="en-US" sz="2400" b="1" dirty="0" smtClean="0"/>
            <a:t> CHƯƠNG TRÌNH DẠY HỌC TỰ CHỌN</a:t>
          </a:r>
          <a:endParaRPr lang="en-US" sz="2400" b="1" dirty="0"/>
        </a:p>
      </dgm:t>
    </dgm:pt>
    <dgm:pt modelId="{AE43D5CA-33BE-4B2D-8FDE-EA848507B6B3}" type="parTrans" cxnId="{0B1F2CEF-8166-4D0A-BD7E-E92D1E549027}">
      <dgm:prSet/>
      <dgm:spPr/>
      <dgm:t>
        <a:bodyPr/>
        <a:lstStyle/>
        <a:p>
          <a:endParaRPr lang="en-US" sz="2400" b="1"/>
        </a:p>
      </dgm:t>
    </dgm:pt>
    <dgm:pt modelId="{A3611902-A9D0-4303-98D9-9856C39D5243}" type="sibTrans" cxnId="{0B1F2CEF-8166-4D0A-BD7E-E92D1E549027}">
      <dgm:prSet/>
      <dgm:spPr/>
      <dgm:t>
        <a:bodyPr/>
        <a:lstStyle/>
        <a:p>
          <a:endParaRPr lang="en-US" sz="2400" b="1"/>
        </a:p>
      </dgm:t>
    </dgm:pt>
    <dgm:pt modelId="{9CC6D4EA-82D3-4E1A-9361-A3BC5C606661}" type="pres">
      <dgm:prSet presAssocID="{8007890E-5D91-4E4D-BDBB-63AAEB9F0480}" presName="compositeShape" presStyleCnt="0">
        <dgm:presLayoutVars>
          <dgm:dir/>
          <dgm:resizeHandles/>
        </dgm:presLayoutVars>
      </dgm:prSet>
      <dgm:spPr/>
    </dgm:pt>
    <dgm:pt modelId="{A3096E45-4595-4CD6-AA15-0051216DDB83}" type="pres">
      <dgm:prSet presAssocID="{8007890E-5D91-4E4D-BDBB-63AAEB9F0480}" presName="pyramid" presStyleLbl="node1" presStyleIdx="0" presStyleCnt="1"/>
      <dgm:spPr>
        <a:blipFill rotWithShape="0">
          <a:blip xmlns:r="http://schemas.openxmlformats.org/officeDocument/2006/relationships" r:embed="rId1"/>
          <a:tile tx="0" ty="0" sx="100000" sy="100000" flip="none" algn="tl"/>
        </a:blipFill>
        <a:scene3d>
          <a:camera prst="orthographicFront"/>
          <a:lightRig rig="threePt" dir="t"/>
        </a:scene3d>
        <a:sp3d>
          <a:bevelT w="114300" prst="artDeco"/>
        </a:sp3d>
      </dgm:spPr>
    </dgm:pt>
    <dgm:pt modelId="{87A884F5-84D8-491F-BFC0-718B5145955F}" type="pres">
      <dgm:prSet presAssocID="{8007890E-5D91-4E4D-BDBB-63AAEB9F0480}" presName="theList" presStyleCnt="0"/>
      <dgm:spPr/>
    </dgm:pt>
    <dgm:pt modelId="{F4340565-3B24-420B-9621-93AD384C39FD}" type="pres">
      <dgm:prSet presAssocID="{3B35D82B-7BE9-49E8-9F82-81431DAA9608}" presName="aNode" presStyleLbl="fgAcc1" presStyleIdx="0" presStyleCnt="3">
        <dgm:presLayoutVars>
          <dgm:bulletEnabled val="1"/>
        </dgm:presLayoutVars>
      </dgm:prSet>
      <dgm:spPr/>
      <dgm:t>
        <a:bodyPr/>
        <a:lstStyle/>
        <a:p>
          <a:endParaRPr lang="en-US"/>
        </a:p>
      </dgm:t>
    </dgm:pt>
    <dgm:pt modelId="{4DEB3446-E313-4EE7-B1CC-1D9F41C42E87}" type="pres">
      <dgm:prSet presAssocID="{3B35D82B-7BE9-49E8-9F82-81431DAA9608}" presName="aSpace" presStyleCnt="0"/>
      <dgm:spPr/>
    </dgm:pt>
    <dgm:pt modelId="{3522AACC-3D96-4AD1-A1CC-0AF14D407F29}" type="pres">
      <dgm:prSet presAssocID="{4290FD8D-CDD7-4A4B-B115-0505E604E4DB}" presName="aNode" presStyleLbl="fgAcc1" presStyleIdx="1" presStyleCnt="3" custScaleX="109231">
        <dgm:presLayoutVars>
          <dgm:bulletEnabled val="1"/>
        </dgm:presLayoutVars>
      </dgm:prSet>
      <dgm:spPr/>
      <dgm:t>
        <a:bodyPr/>
        <a:lstStyle/>
        <a:p>
          <a:endParaRPr lang="en-US"/>
        </a:p>
      </dgm:t>
    </dgm:pt>
    <dgm:pt modelId="{538DE9C3-7DE9-473D-9EED-AD844FE58D11}" type="pres">
      <dgm:prSet presAssocID="{4290FD8D-CDD7-4A4B-B115-0505E604E4DB}" presName="aSpace" presStyleCnt="0"/>
      <dgm:spPr/>
    </dgm:pt>
    <dgm:pt modelId="{3DD5FD57-9568-4D58-B05F-7839F193A386}" type="pres">
      <dgm:prSet presAssocID="{E3263C42-2949-4EA4-BEF2-EFE394967250}" presName="aNode" presStyleLbl="fgAcc1" presStyleIdx="2" presStyleCnt="3" custScaleX="121539">
        <dgm:presLayoutVars>
          <dgm:bulletEnabled val="1"/>
        </dgm:presLayoutVars>
      </dgm:prSet>
      <dgm:spPr/>
      <dgm:t>
        <a:bodyPr/>
        <a:lstStyle/>
        <a:p>
          <a:endParaRPr lang="en-US"/>
        </a:p>
      </dgm:t>
    </dgm:pt>
    <dgm:pt modelId="{DB1350AE-AB7C-4EC6-A8E9-AD19F9135BA5}" type="pres">
      <dgm:prSet presAssocID="{E3263C42-2949-4EA4-BEF2-EFE394967250}" presName="aSpace" presStyleCnt="0"/>
      <dgm:spPr/>
    </dgm:pt>
  </dgm:ptLst>
  <dgm:cxnLst>
    <dgm:cxn modelId="{C44DAD45-086D-445B-997D-E2D4353F568A}" type="presOf" srcId="{4290FD8D-CDD7-4A4B-B115-0505E604E4DB}" destId="{3522AACC-3D96-4AD1-A1CC-0AF14D407F29}" srcOrd="0" destOrd="0" presId="urn:microsoft.com/office/officeart/2005/8/layout/pyramid2"/>
    <dgm:cxn modelId="{A7C93572-7881-44C6-B219-AF51E2E116DB}" type="presOf" srcId="{E3263C42-2949-4EA4-BEF2-EFE394967250}" destId="{3DD5FD57-9568-4D58-B05F-7839F193A386}" srcOrd="0" destOrd="0" presId="urn:microsoft.com/office/officeart/2005/8/layout/pyramid2"/>
    <dgm:cxn modelId="{7C3F4B63-1947-4037-AE99-4E957605EABA}" type="presOf" srcId="{8007890E-5D91-4E4D-BDBB-63AAEB9F0480}" destId="{9CC6D4EA-82D3-4E1A-9361-A3BC5C606661}" srcOrd="0" destOrd="0" presId="urn:microsoft.com/office/officeart/2005/8/layout/pyramid2"/>
    <dgm:cxn modelId="{2443D5A4-66E1-4A7D-9EE8-4BCD842B4D91}" type="presOf" srcId="{3B35D82B-7BE9-49E8-9F82-81431DAA9608}" destId="{F4340565-3B24-420B-9621-93AD384C39FD}" srcOrd="0" destOrd="0" presId="urn:microsoft.com/office/officeart/2005/8/layout/pyramid2"/>
    <dgm:cxn modelId="{04DB15C3-21B3-40E6-A541-FF0493E6D02F}" srcId="{8007890E-5D91-4E4D-BDBB-63AAEB9F0480}" destId="{3B35D82B-7BE9-49E8-9F82-81431DAA9608}" srcOrd="0" destOrd="0" parTransId="{CE95E747-D765-421D-AC5B-F3052FBF94AE}" sibTransId="{42B48A13-C9B0-40B9-AC27-D69D063F35D5}"/>
    <dgm:cxn modelId="{948CF6B9-EE85-4A16-AC0B-64BA3E0B023F}" srcId="{8007890E-5D91-4E4D-BDBB-63AAEB9F0480}" destId="{4290FD8D-CDD7-4A4B-B115-0505E604E4DB}" srcOrd="1" destOrd="0" parTransId="{BDB0C169-94BE-4E79-9B23-2CA5D09E888F}" sibTransId="{A0100590-6CA3-472F-BBA6-E5427A1C5411}"/>
    <dgm:cxn modelId="{0B1F2CEF-8166-4D0A-BD7E-E92D1E549027}" srcId="{8007890E-5D91-4E4D-BDBB-63AAEB9F0480}" destId="{E3263C42-2949-4EA4-BEF2-EFE394967250}" srcOrd="2" destOrd="0" parTransId="{AE43D5CA-33BE-4B2D-8FDE-EA848507B6B3}" sibTransId="{A3611902-A9D0-4303-98D9-9856C39D5243}"/>
    <dgm:cxn modelId="{0E73166F-11BD-4D08-8B47-DD0994FB0C0B}" type="presParOf" srcId="{9CC6D4EA-82D3-4E1A-9361-A3BC5C606661}" destId="{A3096E45-4595-4CD6-AA15-0051216DDB83}" srcOrd="0" destOrd="0" presId="urn:microsoft.com/office/officeart/2005/8/layout/pyramid2"/>
    <dgm:cxn modelId="{B23A8D2D-48CB-49E1-BDA5-96495CFFEAE3}" type="presParOf" srcId="{9CC6D4EA-82D3-4E1A-9361-A3BC5C606661}" destId="{87A884F5-84D8-491F-BFC0-718B5145955F}" srcOrd="1" destOrd="0" presId="urn:microsoft.com/office/officeart/2005/8/layout/pyramid2"/>
    <dgm:cxn modelId="{FBFE3E16-04C4-46F8-8663-D10AE99BB746}" type="presParOf" srcId="{87A884F5-84D8-491F-BFC0-718B5145955F}" destId="{F4340565-3B24-420B-9621-93AD384C39FD}" srcOrd="0" destOrd="0" presId="urn:microsoft.com/office/officeart/2005/8/layout/pyramid2"/>
    <dgm:cxn modelId="{C484CF98-9E39-4B83-998F-228E31E5FE30}" type="presParOf" srcId="{87A884F5-84D8-491F-BFC0-718B5145955F}" destId="{4DEB3446-E313-4EE7-B1CC-1D9F41C42E87}" srcOrd="1" destOrd="0" presId="urn:microsoft.com/office/officeart/2005/8/layout/pyramid2"/>
    <dgm:cxn modelId="{988941E8-0E1B-45EF-888D-404D008D2B46}" type="presParOf" srcId="{87A884F5-84D8-491F-BFC0-718B5145955F}" destId="{3522AACC-3D96-4AD1-A1CC-0AF14D407F29}" srcOrd="2" destOrd="0" presId="urn:microsoft.com/office/officeart/2005/8/layout/pyramid2"/>
    <dgm:cxn modelId="{440511E3-79D8-4D8A-AA7C-38CDB89E37B9}" type="presParOf" srcId="{87A884F5-84D8-491F-BFC0-718B5145955F}" destId="{538DE9C3-7DE9-473D-9EED-AD844FE58D11}" srcOrd="3" destOrd="0" presId="urn:microsoft.com/office/officeart/2005/8/layout/pyramid2"/>
    <dgm:cxn modelId="{154757F2-FF8A-4385-B461-96FDB469C03D}" type="presParOf" srcId="{87A884F5-84D8-491F-BFC0-718B5145955F}" destId="{3DD5FD57-9568-4D58-B05F-7839F193A386}" srcOrd="4" destOrd="0" presId="urn:microsoft.com/office/officeart/2005/8/layout/pyramid2"/>
    <dgm:cxn modelId="{7FD5124E-0541-4940-A31E-0742E9ADDC1A}" type="presParOf" srcId="{87A884F5-84D8-491F-BFC0-718B5145955F}" destId="{DB1350AE-AB7C-4EC6-A8E9-AD19F9135BA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D013589-53EF-425D-99EA-20EF63A12B61}"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F1BDC69F-3D42-4FFF-BE95-41E5349337E7}">
      <dgm:prSet phldrT="[Text]" custT="1"/>
      <dgm:spPr/>
      <dgm:t>
        <a:bodyPr/>
        <a:lstStyle/>
        <a:p>
          <a:r>
            <a:rPr lang="en-US" sz="2800" b="1" dirty="0" smtClean="0"/>
            <a:t>PHÁT HUY TÍNH CHỦ ĐỘNG CỦA GV</a:t>
          </a:r>
          <a:endParaRPr lang="en-US" sz="2800" b="1" dirty="0"/>
        </a:p>
      </dgm:t>
    </dgm:pt>
    <dgm:pt modelId="{1E63B99B-AC1D-4A28-94B3-D095FA8BC3F7}" type="parTrans" cxnId="{6D5B1BEB-B02F-4B73-9DAD-4287CADFFAEA}">
      <dgm:prSet/>
      <dgm:spPr/>
      <dgm:t>
        <a:bodyPr/>
        <a:lstStyle/>
        <a:p>
          <a:endParaRPr lang="en-US" b="1"/>
        </a:p>
      </dgm:t>
    </dgm:pt>
    <dgm:pt modelId="{86129750-CC91-4613-8730-9C4F53858B12}" type="sibTrans" cxnId="{6D5B1BEB-B02F-4B73-9DAD-4287CADFFAEA}">
      <dgm:prSet/>
      <dgm:spPr/>
      <dgm:t>
        <a:bodyPr/>
        <a:lstStyle/>
        <a:p>
          <a:endParaRPr lang="en-US" b="1"/>
        </a:p>
      </dgm:t>
    </dgm:pt>
    <dgm:pt modelId="{DF5889CF-0125-4A0C-9181-479AC14C511E}">
      <dgm:prSet phldrT="[Text]" custT="1"/>
      <dgm:spPr/>
      <dgm:t>
        <a:bodyPr/>
        <a:lstStyle/>
        <a:p>
          <a:r>
            <a:rPr lang="en-US" sz="2400" b="1" dirty="0" smtClean="0">
              <a:solidFill>
                <a:srgbClr val="FFFF00"/>
              </a:solidFill>
            </a:rPr>
            <a:t>GIAO </a:t>
          </a:r>
          <a:r>
            <a:rPr lang="en-US" sz="2400" b="1" dirty="0" err="1" smtClean="0">
              <a:solidFill>
                <a:srgbClr val="FFFF00"/>
              </a:solidFill>
            </a:rPr>
            <a:t>ViỆC</a:t>
          </a:r>
          <a:endParaRPr lang="en-US" sz="2400" b="1" dirty="0">
            <a:solidFill>
              <a:srgbClr val="FFFF00"/>
            </a:solidFill>
          </a:endParaRPr>
        </a:p>
      </dgm:t>
    </dgm:pt>
    <dgm:pt modelId="{EE685316-52B8-4B6E-99E5-353CCE92E654}" type="parTrans" cxnId="{B7364994-5BE8-401C-B943-285399B2E71E}">
      <dgm:prSet/>
      <dgm:spPr/>
      <dgm:t>
        <a:bodyPr/>
        <a:lstStyle/>
        <a:p>
          <a:endParaRPr lang="en-US" b="1"/>
        </a:p>
      </dgm:t>
    </dgm:pt>
    <dgm:pt modelId="{11FB4EFB-4C36-4412-BB70-CEC73FE178C6}" type="sibTrans" cxnId="{B7364994-5BE8-401C-B943-285399B2E71E}">
      <dgm:prSet/>
      <dgm:spPr/>
      <dgm:t>
        <a:bodyPr/>
        <a:lstStyle/>
        <a:p>
          <a:endParaRPr lang="en-US" b="1"/>
        </a:p>
      </dgm:t>
    </dgm:pt>
    <dgm:pt modelId="{9521893E-BD32-40B5-8553-9DCB87BB5B5A}">
      <dgm:prSet phldrT="[Text]" custT="1"/>
      <dgm:spPr/>
      <dgm:t>
        <a:bodyPr/>
        <a:lstStyle/>
        <a:p>
          <a:r>
            <a:rPr lang="en-US" sz="2400" b="1" dirty="0" smtClean="0">
              <a:solidFill>
                <a:srgbClr val="FFFF00"/>
              </a:solidFill>
            </a:rPr>
            <a:t>GIÁM SÁT</a:t>
          </a:r>
          <a:endParaRPr lang="en-US" sz="2400" b="1" dirty="0">
            <a:solidFill>
              <a:srgbClr val="FFFF00"/>
            </a:solidFill>
          </a:endParaRPr>
        </a:p>
      </dgm:t>
    </dgm:pt>
    <dgm:pt modelId="{0496AE2B-789B-4CB6-B36C-15BA2CD95081}" type="parTrans" cxnId="{6B5E1EC0-AA18-4785-B8C9-7B7664566A3D}">
      <dgm:prSet/>
      <dgm:spPr/>
      <dgm:t>
        <a:bodyPr/>
        <a:lstStyle/>
        <a:p>
          <a:endParaRPr lang="en-US" b="1"/>
        </a:p>
      </dgm:t>
    </dgm:pt>
    <dgm:pt modelId="{E3F60441-331E-45E5-A56E-01256CE4A6D2}" type="sibTrans" cxnId="{6B5E1EC0-AA18-4785-B8C9-7B7664566A3D}">
      <dgm:prSet/>
      <dgm:spPr/>
      <dgm:t>
        <a:bodyPr/>
        <a:lstStyle/>
        <a:p>
          <a:endParaRPr lang="en-US" b="1"/>
        </a:p>
      </dgm:t>
    </dgm:pt>
    <dgm:pt modelId="{C97E2E4D-3913-4448-A663-A37597C0B90F}">
      <dgm:prSet phldrT="[Text]" custT="1"/>
      <dgm:spPr/>
      <dgm:t>
        <a:bodyPr/>
        <a:lstStyle/>
        <a:p>
          <a:r>
            <a:rPr lang="en-US" sz="2800" b="1" dirty="0" smtClean="0"/>
            <a:t>TRIẾT LÝ LẤY NGƯỜI HỌC LÀM TRUNG TÂM</a:t>
          </a:r>
          <a:endParaRPr lang="en-US" sz="2800" b="1" dirty="0"/>
        </a:p>
      </dgm:t>
    </dgm:pt>
    <dgm:pt modelId="{BB131EC2-C9D5-4B2B-A2BD-3A0F152D041F}" type="parTrans" cxnId="{2238BABF-7E03-4B8B-9356-4D575F483D93}">
      <dgm:prSet/>
      <dgm:spPr/>
      <dgm:t>
        <a:bodyPr/>
        <a:lstStyle/>
        <a:p>
          <a:endParaRPr lang="en-US" b="1"/>
        </a:p>
      </dgm:t>
    </dgm:pt>
    <dgm:pt modelId="{FE29734D-5781-49D4-A66C-409146D518CF}" type="sibTrans" cxnId="{2238BABF-7E03-4B8B-9356-4D575F483D93}">
      <dgm:prSet/>
      <dgm:spPr/>
      <dgm:t>
        <a:bodyPr/>
        <a:lstStyle/>
        <a:p>
          <a:endParaRPr lang="en-US" b="1"/>
        </a:p>
      </dgm:t>
    </dgm:pt>
    <dgm:pt modelId="{1C87E966-C813-41A8-8E00-C75E31602317}">
      <dgm:prSet phldrT="[Text]" custT="1"/>
      <dgm:spPr/>
      <dgm:t>
        <a:bodyPr/>
        <a:lstStyle/>
        <a:p>
          <a:r>
            <a:rPr lang="en-US" sz="2400" b="1" dirty="0" smtClean="0">
              <a:solidFill>
                <a:srgbClr val="FFFF00"/>
              </a:solidFill>
            </a:rPr>
            <a:t>MỤC TIÊU</a:t>
          </a:r>
          <a:endParaRPr lang="en-US" sz="2400" b="1" dirty="0">
            <a:solidFill>
              <a:srgbClr val="FFFF00"/>
            </a:solidFill>
          </a:endParaRPr>
        </a:p>
      </dgm:t>
    </dgm:pt>
    <dgm:pt modelId="{CEA69900-E0EC-4127-8557-E57233E9B21E}" type="parTrans" cxnId="{092F9EBD-705C-46E6-88D0-A3C153242ADC}">
      <dgm:prSet/>
      <dgm:spPr/>
      <dgm:t>
        <a:bodyPr/>
        <a:lstStyle/>
        <a:p>
          <a:endParaRPr lang="en-US" b="1"/>
        </a:p>
      </dgm:t>
    </dgm:pt>
    <dgm:pt modelId="{83BE63E9-4C7E-41AA-9E49-AD9F3C23C99D}" type="sibTrans" cxnId="{092F9EBD-705C-46E6-88D0-A3C153242ADC}">
      <dgm:prSet/>
      <dgm:spPr/>
      <dgm:t>
        <a:bodyPr/>
        <a:lstStyle/>
        <a:p>
          <a:endParaRPr lang="en-US" b="1"/>
        </a:p>
      </dgm:t>
    </dgm:pt>
    <dgm:pt modelId="{B0D741C4-69EC-4888-BB93-DAED11B76D6A}">
      <dgm:prSet phldrT="[Text]" custT="1"/>
      <dgm:spPr/>
      <dgm:t>
        <a:bodyPr/>
        <a:lstStyle/>
        <a:p>
          <a:r>
            <a:rPr lang="en-US" sz="2400" b="1" dirty="0" smtClean="0">
              <a:solidFill>
                <a:srgbClr val="FFFF00"/>
              </a:solidFill>
            </a:rPr>
            <a:t>CHƯƠNG TRÌNH, PHƯƠNG PHÁP GD…</a:t>
          </a:r>
          <a:endParaRPr lang="en-US" sz="2400" b="1" dirty="0">
            <a:solidFill>
              <a:srgbClr val="FFFF00"/>
            </a:solidFill>
          </a:endParaRPr>
        </a:p>
      </dgm:t>
    </dgm:pt>
    <dgm:pt modelId="{FFE94178-84EC-4907-A05B-4E69D745E09E}" type="parTrans" cxnId="{F10D91C5-7416-4678-B82D-6AD8D1D03E0F}">
      <dgm:prSet/>
      <dgm:spPr/>
      <dgm:t>
        <a:bodyPr/>
        <a:lstStyle/>
        <a:p>
          <a:endParaRPr lang="en-US" b="1"/>
        </a:p>
      </dgm:t>
    </dgm:pt>
    <dgm:pt modelId="{EADC2DCF-BCF1-43E1-B5FF-09C911A03601}" type="sibTrans" cxnId="{F10D91C5-7416-4678-B82D-6AD8D1D03E0F}">
      <dgm:prSet/>
      <dgm:spPr/>
      <dgm:t>
        <a:bodyPr/>
        <a:lstStyle/>
        <a:p>
          <a:endParaRPr lang="en-US" b="1"/>
        </a:p>
      </dgm:t>
    </dgm:pt>
    <dgm:pt modelId="{29EB5ACB-035B-4E29-925D-A3E200D8B2A3}">
      <dgm:prSet phldrT="[Text]"/>
      <dgm:spPr/>
      <dgm:t>
        <a:bodyPr/>
        <a:lstStyle/>
        <a:p>
          <a:r>
            <a:rPr lang="en-US" sz="2700" b="1" dirty="0" smtClean="0"/>
            <a:t>ĐỔI MỚI CÔNG TÁC </a:t>
          </a:r>
          <a:r>
            <a:rPr lang="en-US" sz="2700" b="1" dirty="0" err="1" smtClean="0"/>
            <a:t>KiỂM</a:t>
          </a:r>
          <a:r>
            <a:rPr lang="en-US" sz="2700" b="1" dirty="0" smtClean="0"/>
            <a:t> TRA, THI ĐUA, KHEN THƯỞNG, TRÁCH PHẠT</a:t>
          </a:r>
          <a:endParaRPr lang="en-US" sz="2700" b="1" dirty="0"/>
        </a:p>
      </dgm:t>
    </dgm:pt>
    <dgm:pt modelId="{369CD1F9-85C1-4F42-A6E3-9F52DE4B9AF4}" type="parTrans" cxnId="{E14A15E0-C415-4FD2-A6A5-43953FEEEAAB}">
      <dgm:prSet/>
      <dgm:spPr/>
      <dgm:t>
        <a:bodyPr/>
        <a:lstStyle/>
        <a:p>
          <a:endParaRPr lang="en-US" b="1"/>
        </a:p>
      </dgm:t>
    </dgm:pt>
    <dgm:pt modelId="{FC20F9D3-F014-4AB8-AA0F-941A8A8F15AB}" type="sibTrans" cxnId="{E14A15E0-C415-4FD2-A6A5-43953FEEEAAB}">
      <dgm:prSet/>
      <dgm:spPr/>
      <dgm:t>
        <a:bodyPr/>
        <a:lstStyle/>
        <a:p>
          <a:endParaRPr lang="en-US" b="1"/>
        </a:p>
      </dgm:t>
    </dgm:pt>
    <dgm:pt modelId="{EBDD8625-D2EA-495E-A6F1-C80C5B62A8E4}">
      <dgm:prSet phldrT="[Text]" custT="1"/>
      <dgm:spPr/>
      <dgm:t>
        <a:bodyPr/>
        <a:lstStyle/>
        <a:p>
          <a:r>
            <a:rPr lang="en-US" sz="2400" b="1" dirty="0" err="1" smtClean="0">
              <a:solidFill>
                <a:srgbClr val="FFFF00"/>
              </a:solidFill>
            </a:rPr>
            <a:t>Thiết</a:t>
          </a:r>
          <a:r>
            <a:rPr lang="en-US" sz="2400" b="1" dirty="0" smtClean="0">
              <a:solidFill>
                <a:srgbClr val="FFFF00"/>
              </a:solidFill>
            </a:rPr>
            <a:t> </a:t>
          </a:r>
          <a:r>
            <a:rPr lang="en-US" sz="2400" b="1" dirty="0" err="1" smtClean="0">
              <a:solidFill>
                <a:srgbClr val="FFFF00"/>
              </a:solidFill>
            </a:rPr>
            <a:t>thực</a:t>
          </a:r>
          <a:endParaRPr lang="en-US" sz="2400" b="1" dirty="0">
            <a:solidFill>
              <a:srgbClr val="FFFF00"/>
            </a:solidFill>
          </a:endParaRPr>
        </a:p>
      </dgm:t>
    </dgm:pt>
    <dgm:pt modelId="{B0925ED5-30C1-4507-A9C2-803F5716069E}" type="parTrans" cxnId="{6F40203E-7207-44D7-A786-E8898A31103B}">
      <dgm:prSet/>
      <dgm:spPr/>
      <dgm:t>
        <a:bodyPr/>
        <a:lstStyle/>
        <a:p>
          <a:endParaRPr lang="en-US" b="1"/>
        </a:p>
      </dgm:t>
    </dgm:pt>
    <dgm:pt modelId="{12294BA4-E3F4-458A-8368-1F0E575CB7D3}" type="sibTrans" cxnId="{6F40203E-7207-44D7-A786-E8898A31103B}">
      <dgm:prSet/>
      <dgm:spPr/>
      <dgm:t>
        <a:bodyPr/>
        <a:lstStyle/>
        <a:p>
          <a:endParaRPr lang="en-US" b="1"/>
        </a:p>
      </dgm:t>
    </dgm:pt>
    <dgm:pt modelId="{9EEEBD1D-69AC-47B9-BDBA-25CF21D4E6B3}">
      <dgm:prSet phldrT="[Text]" custT="1"/>
      <dgm:spPr/>
      <dgm:t>
        <a:bodyPr/>
        <a:lstStyle/>
        <a:p>
          <a:r>
            <a:rPr lang="en-US" sz="2400" b="1" dirty="0" err="1" smtClean="0">
              <a:solidFill>
                <a:srgbClr val="FFFF00"/>
              </a:solidFill>
            </a:rPr>
            <a:t>Khách</a:t>
          </a:r>
          <a:r>
            <a:rPr lang="en-US" sz="2400" b="1" dirty="0" smtClean="0">
              <a:solidFill>
                <a:srgbClr val="FFFF00"/>
              </a:solidFill>
            </a:rPr>
            <a:t> </a:t>
          </a:r>
          <a:r>
            <a:rPr lang="en-US" sz="2400" b="1" dirty="0" err="1" smtClean="0">
              <a:solidFill>
                <a:srgbClr val="FFFF00"/>
              </a:solidFill>
            </a:rPr>
            <a:t>quan</a:t>
          </a:r>
          <a:r>
            <a:rPr lang="en-US" sz="2400" b="1" dirty="0" smtClean="0">
              <a:solidFill>
                <a:srgbClr val="FFFF00"/>
              </a:solidFill>
            </a:rPr>
            <a:t>                                                </a:t>
          </a:r>
          <a:r>
            <a:rPr lang="en-US" sz="1000" b="1" dirty="0" smtClean="0">
              <a:solidFill>
                <a:srgbClr val="C00000"/>
              </a:solidFill>
              <a:hlinkClick xmlns:r="http://schemas.openxmlformats.org/officeDocument/2006/relationships" r:id="rId1" action="ppaction://hlinkpres?slideindex=1&amp;slidetitle="/>
            </a:rPr>
            <a:t>PHỤLỤC 2</a:t>
          </a:r>
          <a:endParaRPr lang="en-US" sz="1000" b="1" dirty="0">
            <a:solidFill>
              <a:srgbClr val="C00000"/>
            </a:solidFill>
          </a:endParaRPr>
        </a:p>
      </dgm:t>
    </dgm:pt>
    <dgm:pt modelId="{26DFD026-7D22-45F7-BAA8-A71A7F5D94EF}" type="parTrans" cxnId="{4A5DDEAD-CB0B-43DC-AB29-830010715772}">
      <dgm:prSet/>
      <dgm:spPr/>
      <dgm:t>
        <a:bodyPr/>
        <a:lstStyle/>
        <a:p>
          <a:endParaRPr lang="en-US" b="1"/>
        </a:p>
      </dgm:t>
    </dgm:pt>
    <dgm:pt modelId="{A0726E4A-B5F8-42C0-93CD-45774A51F2CF}" type="sibTrans" cxnId="{4A5DDEAD-CB0B-43DC-AB29-830010715772}">
      <dgm:prSet/>
      <dgm:spPr/>
      <dgm:t>
        <a:bodyPr/>
        <a:lstStyle/>
        <a:p>
          <a:endParaRPr lang="en-US" b="1"/>
        </a:p>
      </dgm:t>
    </dgm:pt>
    <dgm:pt modelId="{4C32D9A9-5F8C-4A76-9F1F-1EAA4CD03E37}" type="pres">
      <dgm:prSet presAssocID="{2D013589-53EF-425D-99EA-20EF63A12B61}" presName="linear" presStyleCnt="0">
        <dgm:presLayoutVars>
          <dgm:dir/>
          <dgm:resizeHandles val="exact"/>
        </dgm:presLayoutVars>
      </dgm:prSet>
      <dgm:spPr/>
      <dgm:t>
        <a:bodyPr/>
        <a:lstStyle/>
        <a:p>
          <a:endParaRPr lang="en-US"/>
        </a:p>
      </dgm:t>
    </dgm:pt>
    <dgm:pt modelId="{24A39ED2-C247-429F-A89B-4B9D00E83F20}" type="pres">
      <dgm:prSet presAssocID="{F1BDC69F-3D42-4FFF-BE95-41E5349337E7}" presName="comp" presStyleCnt="0"/>
      <dgm:spPr/>
    </dgm:pt>
    <dgm:pt modelId="{30898927-DF72-486D-A303-00C077E2EA30}" type="pres">
      <dgm:prSet presAssocID="{F1BDC69F-3D42-4FFF-BE95-41E5349337E7}" presName="box" presStyleLbl="node1" presStyleIdx="0" presStyleCnt="3"/>
      <dgm:spPr/>
      <dgm:t>
        <a:bodyPr/>
        <a:lstStyle/>
        <a:p>
          <a:endParaRPr lang="en-US"/>
        </a:p>
      </dgm:t>
    </dgm:pt>
    <dgm:pt modelId="{3D4C51C7-0390-4FCD-85EB-B75D59285AA9}" type="pres">
      <dgm:prSet presAssocID="{F1BDC69F-3D42-4FFF-BE95-41E5349337E7}" presName="img" presStyleLbl="fgImgPlace1" presStyleIdx="0" presStyleCnt="3"/>
      <dgm:spPr>
        <a:blipFill rotWithShape="0">
          <a:blip xmlns:r="http://schemas.openxmlformats.org/officeDocument/2006/relationships" r:embed="rId2"/>
          <a:stretch>
            <a:fillRect/>
          </a:stretch>
        </a:blipFill>
      </dgm:spPr>
    </dgm:pt>
    <dgm:pt modelId="{01A57280-9E11-40D3-901C-7F81FF05D6EC}" type="pres">
      <dgm:prSet presAssocID="{F1BDC69F-3D42-4FFF-BE95-41E5349337E7}" presName="text" presStyleLbl="node1" presStyleIdx="0" presStyleCnt="3">
        <dgm:presLayoutVars>
          <dgm:bulletEnabled val="1"/>
        </dgm:presLayoutVars>
      </dgm:prSet>
      <dgm:spPr/>
      <dgm:t>
        <a:bodyPr/>
        <a:lstStyle/>
        <a:p>
          <a:endParaRPr lang="en-US"/>
        </a:p>
      </dgm:t>
    </dgm:pt>
    <dgm:pt modelId="{AAA4355A-F2F3-439D-8834-0C38798AEBDC}" type="pres">
      <dgm:prSet presAssocID="{86129750-CC91-4613-8730-9C4F53858B12}" presName="spacer" presStyleCnt="0"/>
      <dgm:spPr/>
    </dgm:pt>
    <dgm:pt modelId="{7A205C64-AA1A-4BC7-8BFB-363EF1643D30}" type="pres">
      <dgm:prSet presAssocID="{C97E2E4D-3913-4448-A663-A37597C0B90F}" presName="comp" presStyleCnt="0"/>
      <dgm:spPr/>
    </dgm:pt>
    <dgm:pt modelId="{B5C086EE-E7A0-4141-A542-C42E7C4817B0}" type="pres">
      <dgm:prSet presAssocID="{C97E2E4D-3913-4448-A663-A37597C0B90F}" presName="box" presStyleLbl="node1" presStyleIdx="1" presStyleCnt="3"/>
      <dgm:spPr/>
      <dgm:t>
        <a:bodyPr/>
        <a:lstStyle/>
        <a:p>
          <a:endParaRPr lang="en-US"/>
        </a:p>
      </dgm:t>
    </dgm:pt>
    <dgm:pt modelId="{B4E45771-1D14-4D47-8C4D-58867C5639F2}" type="pres">
      <dgm:prSet presAssocID="{C97E2E4D-3913-4448-A663-A37597C0B90F}" presName="img" presStyleLbl="fgImgPlace1" presStyleIdx="1" presStyleCnt="3"/>
      <dgm:spPr>
        <a:blipFill rotWithShape="0">
          <a:blip xmlns:r="http://schemas.openxmlformats.org/officeDocument/2006/relationships" r:embed="rId3"/>
          <a:stretch>
            <a:fillRect/>
          </a:stretch>
        </a:blipFill>
      </dgm:spPr>
    </dgm:pt>
    <dgm:pt modelId="{168FBDFA-0545-4B39-9A1B-4AFFD80032C9}" type="pres">
      <dgm:prSet presAssocID="{C97E2E4D-3913-4448-A663-A37597C0B90F}" presName="text" presStyleLbl="node1" presStyleIdx="1" presStyleCnt="3">
        <dgm:presLayoutVars>
          <dgm:bulletEnabled val="1"/>
        </dgm:presLayoutVars>
      </dgm:prSet>
      <dgm:spPr/>
      <dgm:t>
        <a:bodyPr/>
        <a:lstStyle/>
        <a:p>
          <a:endParaRPr lang="en-US"/>
        </a:p>
      </dgm:t>
    </dgm:pt>
    <dgm:pt modelId="{6731FABC-7774-446A-BE44-D398358D3BF1}" type="pres">
      <dgm:prSet presAssocID="{FE29734D-5781-49D4-A66C-409146D518CF}" presName="spacer" presStyleCnt="0"/>
      <dgm:spPr/>
    </dgm:pt>
    <dgm:pt modelId="{80C1E272-FA43-4FE8-B689-91A027D9A2B3}" type="pres">
      <dgm:prSet presAssocID="{29EB5ACB-035B-4E29-925D-A3E200D8B2A3}" presName="comp" presStyleCnt="0"/>
      <dgm:spPr/>
    </dgm:pt>
    <dgm:pt modelId="{2C203525-B1E8-412F-ADAF-143AE451B4A2}" type="pres">
      <dgm:prSet presAssocID="{29EB5ACB-035B-4E29-925D-A3E200D8B2A3}" presName="box" presStyleLbl="node1" presStyleIdx="2" presStyleCnt="3"/>
      <dgm:spPr/>
      <dgm:t>
        <a:bodyPr/>
        <a:lstStyle/>
        <a:p>
          <a:endParaRPr lang="en-US"/>
        </a:p>
      </dgm:t>
    </dgm:pt>
    <dgm:pt modelId="{B01226A3-0597-4FBE-B629-0E417245DE94}" type="pres">
      <dgm:prSet presAssocID="{29EB5ACB-035B-4E29-925D-A3E200D8B2A3}" presName="img" presStyleLbl="fgImgPlace1" presStyleIdx="2" presStyleCnt="3"/>
      <dgm:spPr>
        <a:blipFill rotWithShape="0">
          <a:blip xmlns:r="http://schemas.openxmlformats.org/officeDocument/2006/relationships" r:embed="rId4"/>
          <a:stretch>
            <a:fillRect/>
          </a:stretch>
        </a:blipFill>
      </dgm:spPr>
    </dgm:pt>
    <dgm:pt modelId="{40CA905F-6A40-4D6C-9E31-55B54A443453}" type="pres">
      <dgm:prSet presAssocID="{29EB5ACB-035B-4E29-925D-A3E200D8B2A3}" presName="text" presStyleLbl="node1" presStyleIdx="2" presStyleCnt="3">
        <dgm:presLayoutVars>
          <dgm:bulletEnabled val="1"/>
        </dgm:presLayoutVars>
      </dgm:prSet>
      <dgm:spPr/>
      <dgm:t>
        <a:bodyPr/>
        <a:lstStyle/>
        <a:p>
          <a:endParaRPr lang="en-US"/>
        </a:p>
      </dgm:t>
    </dgm:pt>
  </dgm:ptLst>
  <dgm:cxnLst>
    <dgm:cxn modelId="{8C2F276B-F551-42B0-9512-B78787FE7B3C}" type="presOf" srcId="{1C87E966-C813-41A8-8E00-C75E31602317}" destId="{B5C086EE-E7A0-4141-A542-C42E7C4817B0}" srcOrd="0" destOrd="1" presId="urn:microsoft.com/office/officeart/2005/8/layout/vList4#2"/>
    <dgm:cxn modelId="{B7364994-5BE8-401C-B943-285399B2E71E}" srcId="{F1BDC69F-3D42-4FFF-BE95-41E5349337E7}" destId="{DF5889CF-0125-4A0C-9181-479AC14C511E}" srcOrd="0" destOrd="0" parTransId="{EE685316-52B8-4B6E-99E5-353CCE92E654}" sibTransId="{11FB4EFB-4C36-4412-BB70-CEC73FE178C6}"/>
    <dgm:cxn modelId="{703D09F3-CEF9-4DA1-8B12-B74D539EF55F}" type="presOf" srcId="{DF5889CF-0125-4A0C-9181-479AC14C511E}" destId="{30898927-DF72-486D-A303-00C077E2EA30}" srcOrd="0" destOrd="1" presId="urn:microsoft.com/office/officeart/2005/8/layout/vList4#2"/>
    <dgm:cxn modelId="{E72D1A03-6D45-492A-9E88-9438B2EDCEE9}" type="presOf" srcId="{1C87E966-C813-41A8-8E00-C75E31602317}" destId="{168FBDFA-0545-4B39-9A1B-4AFFD80032C9}" srcOrd="1" destOrd="1" presId="urn:microsoft.com/office/officeart/2005/8/layout/vList4#2"/>
    <dgm:cxn modelId="{F4EA997D-A174-40BE-8C91-97A1CB25F290}" type="presOf" srcId="{B0D741C4-69EC-4888-BB93-DAED11B76D6A}" destId="{168FBDFA-0545-4B39-9A1B-4AFFD80032C9}" srcOrd="1" destOrd="2" presId="urn:microsoft.com/office/officeart/2005/8/layout/vList4#2"/>
    <dgm:cxn modelId="{3CD45BA6-A3A0-4B88-8405-15B147D5ED38}" type="presOf" srcId="{9EEEBD1D-69AC-47B9-BDBA-25CF21D4E6B3}" destId="{2C203525-B1E8-412F-ADAF-143AE451B4A2}" srcOrd="0" destOrd="2" presId="urn:microsoft.com/office/officeart/2005/8/layout/vList4#2"/>
    <dgm:cxn modelId="{F10D91C5-7416-4678-B82D-6AD8D1D03E0F}" srcId="{C97E2E4D-3913-4448-A663-A37597C0B90F}" destId="{B0D741C4-69EC-4888-BB93-DAED11B76D6A}" srcOrd="1" destOrd="0" parTransId="{FFE94178-84EC-4907-A05B-4E69D745E09E}" sibTransId="{EADC2DCF-BCF1-43E1-B5FF-09C911A03601}"/>
    <dgm:cxn modelId="{4ED8DBD0-F937-4F0F-AE7D-31575BD7E3F7}" type="presOf" srcId="{C97E2E4D-3913-4448-A663-A37597C0B90F}" destId="{168FBDFA-0545-4B39-9A1B-4AFFD80032C9}" srcOrd="1" destOrd="0" presId="urn:microsoft.com/office/officeart/2005/8/layout/vList4#2"/>
    <dgm:cxn modelId="{E14A15E0-C415-4FD2-A6A5-43953FEEEAAB}" srcId="{2D013589-53EF-425D-99EA-20EF63A12B61}" destId="{29EB5ACB-035B-4E29-925D-A3E200D8B2A3}" srcOrd="2" destOrd="0" parTransId="{369CD1F9-85C1-4F42-A6E3-9F52DE4B9AF4}" sibTransId="{FC20F9D3-F014-4AB8-AA0F-941A8A8F15AB}"/>
    <dgm:cxn modelId="{6F40203E-7207-44D7-A786-E8898A31103B}" srcId="{29EB5ACB-035B-4E29-925D-A3E200D8B2A3}" destId="{EBDD8625-D2EA-495E-A6F1-C80C5B62A8E4}" srcOrd="0" destOrd="0" parTransId="{B0925ED5-30C1-4507-A9C2-803F5716069E}" sibTransId="{12294BA4-E3F4-458A-8368-1F0E575CB7D3}"/>
    <dgm:cxn modelId="{C95F452E-F5EB-4770-B6B9-9BB5EFD8C68C}" type="presOf" srcId="{C97E2E4D-3913-4448-A663-A37597C0B90F}" destId="{B5C086EE-E7A0-4141-A542-C42E7C4817B0}" srcOrd="0" destOrd="0" presId="urn:microsoft.com/office/officeart/2005/8/layout/vList4#2"/>
    <dgm:cxn modelId="{6D5B1BEB-B02F-4B73-9DAD-4287CADFFAEA}" srcId="{2D013589-53EF-425D-99EA-20EF63A12B61}" destId="{F1BDC69F-3D42-4FFF-BE95-41E5349337E7}" srcOrd="0" destOrd="0" parTransId="{1E63B99B-AC1D-4A28-94B3-D095FA8BC3F7}" sibTransId="{86129750-CC91-4613-8730-9C4F53858B12}"/>
    <dgm:cxn modelId="{247D7B5E-5128-4F26-BBE6-181D13A72651}" type="presOf" srcId="{EBDD8625-D2EA-495E-A6F1-C80C5B62A8E4}" destId="{2C203525-B1E8-412F-ADAF-143AE451B4A2}" srcOrd="0" destOrd="1" presId="urn:microsoft.com/office/officeart/2005/8/layout/vList4#2"/>
    <dgm:cxn modelId="{879CFD4D-15A9-446E-B3B3-4C42D1453CBD}" type="presOf" srcId="{F1BDC69F-3D42-4FFF-BE95-41E5349337E7}" destId="{01A57280-9E11-40D3-901C-7F81FF05D6EC}" srcOrd="1" destOrd="0" presId="urn:microsoft.com/office/officeart/2005/8/layout/vList4#2"/>
    <dgm:cxn modelId="{E5D677C9-A6A6-4E13-B8CB-A59B22602B89}" type="presOf" srcId="{DF5889CF-0125-4A0C-9181-479AC14C511E}" destId="{01A57280-9E11-40D3-901C-7F81FF05D6EC}" srcOrd="1" destOrd="1" presId="urn:microsoft.com/office/officeart/2005/8/layout/vList4#2"/>
    <dgm:cxn modelId="{4A5DDEAD-CB0B-43DC-AB29-830010715772}" srcId="{29EB5ACB-035B-4E29-925D-A3E200D8B2A3}" destId="{9EEEBD1D-69AC-47B9-BDBA-25CF21D4E6B3}" srcOrd="1" destOrd="0" parTransId="{26DFD026-7D22-45F7-BAA8-A71A7F5D94EF}" sibTransId="{A0726E4A-B5F8-42C0-93CD-45774A51F2CF}"/>
    <dgm:cxn modelId="{2238BABF-7E03-4B8B-9356-4D575F483D93}" srcId="{2D013589-53EF-425D-99EA-20EF63A12B61}" destId="{C97E2E4D-3913-4448-A663-A37597C0B90F}" srcOrd="1" destOrd="0" parTransId="{BB131EC2-C9D5-4B2B-A2BD-3A0F152D041F}" sibTransId="{FE29734D-5781-49D4-A66C-409146D518CF}"/>
    <dgm:cxn modelId="{092F9EBD-705C-46E6-88D0-A3C153242ADC}" srcId="{C97E2E4D-3913-4448-A663-A37597C0B90F}" destId="{1C87E966-C813-41A8-8E00-C75E31602317}" srcOrd="0" destOrd="0" parTransId="{CEA69900-E0EC-4127-8557-E57233E9B21E}" sibTransId="{83BE63E9-4C7E-41AA-9E49-AD9F3C23C99D}"/>
    <dgm:cxn modelId="{802CC7A0-FE18-4005-BA90-A7981686A59B}" type="presOf" srcId="{F1BDC69F-3D42-4FFF-BE95-41E5349337E7}" destId="{30898927-DF72-486D-A303-00C077E2EA30}" srcOrd="0" destOrd="0" presId="urn:microsoft.com/office/officeart/2005/8/layout/vList4#2"/>
    <dgm:cxn modelId="{D90036F3-CE88-426D-883A-A672ACE40FB9}" type="presOf" srcId="{29EB5ACB-035B-4E29-925D-A3E200D8B2A3}" destId="{40CA905F-6A40-4D6C-9E31-55B54A443453}" srcOrd="1" destOrd="0" presId="urn:microsoft.com/office/officeart/2005/8/layout/vList4#2"/>
    <dgm:cxn modelId="{69B1A542-0924-494F-9590-6908704C0468}" type="presOf" srcId="{9521893E-BD32-40B5-8553-9DCB87BB5B5A}" destId="{30898927-DF72-486D-A303-00C077E2EA30}" srcOrd="0" destOrd="2" presId="urn:microsoft.com/office/officeart/2005/8/layout/vList4#2"/>
    <dgm:cxn modelId="{0357C9F3-0B7D-4F48-B7F2-829D2E92052D}" type="presOf" srcId="{2D013589-53EF-425D-99EA-20EF63A12B61}" destId="{4C32D9A9-5F8C-4A76-9F1F-1EAA4CD03E37}" srcOrd="0" destOrd="0" presId="urn:microsoft.com/office/officeart/2005/8/layout/vList4#2"/>
    <dgm:cxn modelId="{39AA867B-51DE-4513-A2E8-56E9DEBF32B8}" type="presOf" srcId="{9EEEBD1D-69AC-47B9-BDBA-25CF21D4E6B3}" destId="{40CA905F-6A40-4D6C-9E31-55B54A443453}" srcOrd="1" destOrd="2" presId="urn:microsoft.com/office/officeart/2005/8/layout/vList4#2"/>
    <dgm:cxn modelId="{6B5E1EC0-AA18-4785-B8C9-7B7664566A3D}" srcId="{F1BDC69F-3D42-4FFF-BE95-41E5349337E7}" destId="{9521893E-BD32-40B5-8553-9DCB87BB5B5A}" srcOrd="1" destOrd="0" parTransId="{0496AE2B-789B-4CB6-B36C-15BA2CD95081}" sibTransId="{E3F60441-331E-45E5-A56E-01256CE4A6D2}"/>
    <dgm:cxn modelId="{B300F112-AB49-439C-A72F-893DC78182DD}" type="presOf" srcId="{9521893E-BD32-40B5-8553-9DCB87BB5B5A}" destId="{01A57280-9E11-40D3-901C-7F81FF05D6EC}" srcOrd="1" destOrd="2" presId="urn:microsoft.com/office/officeart/2005/8/layout/vList4#2"/>
    <dgm:cxn modelId="{B7F0F42B-1E29-4595-A91D-5982BBD05BB3}" type="presOf" srcId="{EBDD8625-D2EA-495E-A6F1-C80C5B62A8E4}" destId="{40CA905F-6A40-4D6C-9E31-55B54A443453}" srcOrd="1" destOrd="1" presId="urn:microsoft.com/office/officeart/2005/8/layout/vList4#2"/>
    <dgm:cxn modelId="{20F3EB61-8F10-4A45-AF80-576C3B30175C}" type="presOf" srcId="{B0D741C4-69EC-4888-BB93-DAED11B76D6A}" destId="{B5C086EE-E7A0-4141-A542-C42E7C4817B0}" srcOrd="0" destOrd="2" presId="urn:microsoft.com/office/officeart/2005/8/layout/vList4#2"/>
    <dgm:cxn modelId="{BCF58A19-6FB9-499E-BE7D-DF59CBCB1DD2}" type="presOf" srcId="{29EB5ACB-035B-4E29-925D-A3E200D8B2A3}" destId="{2C203525-B1E8-412F-ADAF-143AE451B4A2}" srcOrd="0" destOrd="0" presId="urn:microsoft.com/office/officeart/2005/8/layout/vList4#2"/>
    <dgm:cxn modelId="{5CBE2D38-6C8F-4E02-B2E2-4FA4735B8317}" type="presParOf" srcId="{4C32D9A9-5F8C-4A76-9F1F-1EAA4CD03E37}" destId="{24A39ED2-C247-429F-A89B-4B9D00E83F20}" srcOrd="0" destOrd="0" presId="urn:microsoft.com/office/officeart/2005/8/layout/vList4#2"/>
    <dgm:cxn modelId="{AE2D8B00-D60D-4C2D-B8A9-7C944CD5C8E6}" type="presParOf" srcId="{24A39ED2-C247-429F-A89B-4B9D00E83F20}" destId="{30898927-DF72-486D-A303-00C077E2EA30}" srcOrd="0" destOrd="0" presId="urn:microsoft.com/office/officeart/2005/8/layout/vList4#2"/>
    <dgm:cxn modelId="{4111B226-0359-483C-B13A-7FE1BDC42D98}" type="presParOf" srcId="{24A39ED2-C247-429F-A89B-4B9D00E83F20}" destId="{3D4C51C7-0390-4FCD-85EB-B75D59285AA9}" srcOrd="1" destOrd="0" presId="urn:microsoft.com/office/officeart/2005/8/layout/vList4#2"/>
    <dgm:cxn modelId="{D1251A97-2A5E-42D4-B0FC-80FD1CE193F0}" type="presParOf" srcId="{24A39ED2-C247-429F-A89B-4B9D00E83F20}" destId="{01A57280-9E11-40D3-901C-7F81FF05D6EC}" srcOrd="2" destOrd="0" presId="urn:microsoft.com/office/officeart/2005/8/layout/vList4#2"/>
    <dgm:cxn modelId="{C10D8FAA-993B-496D-A718-E60D71EEB6AF}" type="presParOf" srcId="{4C32D9A9-5F8C-4A76-9F1F-1EAA4CD03E37}" destId="{AAA4355A-F2F3-439D-8834-0C38798AEBDC}" srcOrd="1" destOrd="0" presId="urn:microsoft.com/office/officeart/2005/8/layout/vList4#2"/>
    <dgm:cxn modelId="{559430C2-4919-443A-A50F-C6E289CAAEA2}" type="presParOf" srcId="{4C32D9A9-5F8C-4A76-9F1F-1EAA4CD03E37}" destId="{7A205C64-AA1A-4BC7-8BFB-363EF1643D30}" srcOrd="2" destOrd="0" presId="urn:microsoft.com/office/officeart/2005/8/layout/vList4#2"/>
    <dgm:cxn modelId="{5A73075C-0FA7-4DB5-B66F-BCA1AD762C22}" type="presParOf" srcId="{7A205C64-AA1A-4BC7-8BFB-363EF1643D30}" destId="{B5C086EE-E7A0-4141-A542-C42E7C4817B0}" srcOrd="0" destOrd="0" presId="urn:microsoft.com/office/officeart/2005/8/layout/vList4#2"/>
    <dgm:cxn modelId="{858C0378-F831-4AD7-B3DC-ED0AD8DD59D1}" type="presParOf" srcId="{7A205C64-AA1A-4BC7-8BFB-363EF1643D30}" destId="{B4E45771-1D14-4D47-8C4D-58867C5639F2}" srcOrd="1" destOrd="0" presId="urn:microsoft.com/office/officeart/2005/8/layout/vList4#2"/>
    <dgm:cxn modelId="{BA64B4A4-54F8-41E6-862B-1A05450F017E}" type="presParOf" srcId="{7A205C64-AA1A-4BC7-8BFB-363EF1643D30}" destId="{168FBDFA-0545-4B39-9A1B-4AFFD80032C9}" srcOrd="2" destOrd="0" presId="urn:microsoft.com/office/officeart/2005/8/layout/vList4#2"/>
    <dgm:cxn modelId="{AA44C6DC-5B64-4761-86E3-3148F0EDBB7C}" type="presParOf" srcId="{4C32D9A9-5F8C-4A76-9F1F-1EAA4CD03E37}" destId="{6731FABC-7774-446A-BE44-D398358D3BF1}" srcOrd="3" destOrd="0" presId="urn:microsoft.com/office/officeart/2005/8/layout/vList4#2"/>
    <dgm:cxn modelId="{803B7FCD-66E7-4514-836B-DD3F1EA205E6}" type="presParOf" srcId="{4C32D9A9-5F8C-4A76-9F1F-1EAA4CD03E37}" destId="{80C1E272-FA43-4FE8-B689-91A027D9A2B3}" srcOrd="4" destOrd="0" presId="urn:microsoft.com/office/officeart/2005/8/layout/vList4#2"/>
    <dgm:cxn modelId="{D81C5FF1-D421-4746-BD4F-3DCC0D4A44DC}" type="presParOf" srcId="{80C1E272-FA43-4FE8-B689-91A027D9A2B3}" destId="{2C203525-B1E8-412F-ADAF-143AE451B4A2}" srcOrd="0" destOrd="0" presId="urn:microsoft.com/office/officeart/2005/8/layout/vList4#2"/>
    <dgm:cxn modelId="{B52A3105-BB60-459B-9869-28B5E18A52AB}" type="presParOf" srcId="{80C1E272-FA43-4FE8-B689-91A027D9A2B3}" destId="{B01226A3-0597-4FBE-B629-0E417245DE94}" srcOrd="1" destOrd="0" presId="urn:microsoft.com/office/officeart/2005/8/layout/vList4#2"/>
    <dgm:cxn modelId="{4229E14C-13E2-4979-92F1-798B90B3D304}" type="presParOf" srcId="{80C1E272-FA43-4FE8-B689-91A027D9A2B3}" destId="{40CA905F-6A40-4D6C-9E31-55B54A443453}"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AC6D1-DB6B-4C4E-BEE7-9E366AA134C4}" type="doc">
      <dgm:prSet loTypeId="urn:microsoft.com/office/officeart/2005/8/layout/target1" loCatId="relationship" qsTypeId="urn:microsoft.com/office/officeart/2005/8/quickstyle/simple1" qsCatId="simple" csTypeId="urn:microsoft.com/office/officeart/2005/8/colors/accent1_2" csCatId="accent1"/>
      <dgm:spPr/>
    </dgm:pt>
    <dgm:pt modelId="{F660ECE9-C574-495F-AB54-8591E7B564D3}">
      <dgm:prSet/>
      <dgm:spPr/>
      <dgm:t>
        <a:bodyPr/>
        <a:lstStyle/>
        <a:p>
          <a:pPr marL="0" marR="0" lvl="0" indent="0" algn="l" defTabSz="784225"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Calibri" panose="020F0502020204030204" pitchFamily="34" charset="0"/>
            </a:rPr>
            <a:t>1</a:t>
          </a:r>
        </a:p>
      </dgm:t>
    </dgm:pt>
    <dgm:pt modelId="{41652811-03FA-42B8-B17F-2539CC49792D}" type="parTrans" cxnId="{01FEAB84-409B-4621-AD9D-0B57F153C65E}">
      <dgm:prSet/>
      <dgm:spPr/>
    </dgm:pt>
    <dgm:pt modelId="{FDBB6049-2BD3-4409-BCDB-D6A67A3E6B44}" type="sibTrans" cxnId="{01FEAB84-409B-4621-AD9D-0B57F153C65E}">
      <dgm:prSet/>
      <dgm:spPr/>
    </dgm:pt>
    <dgm:pt modelId="{72E3CA35-7FFD-4EA5-88E1-F309912A983A}">
      <dgm:prSet/>
      <dgm:spPr/>
      <dgm:t>
        <a:bodyPr/>
        <a:lstStyle/>
        <a:p>
          <a:pPr marL="0" marR="0" lvl="0" indent="0" algn="l" defTabSz="784225"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Calibri" panose="020F0502020204030204" pitchFamily="34" charset="0"/>
            </a:rPr>
            <a:t>2</a:t>
          </a:r>
        </a:p>
      </dgm:t>
    </dgm:pt>
    <dgm:pt modelId="{A442B2AC-FF43-41E0-A9DE-C310539E5B71}" type="parTrans" cxnId="{02712795-FDF4-4FD2-A7AB-550ABEFDA12D}">
      <dgm:prSet/>
      <dgm:spPr/>
    </dgm:pt>
    <dgm:pt modelId="{6BF5892E-01A3-4373-9005-8546ED298C9F}" type="sibTrans" cxnId="{02712795-FDF4-4FD2-A7AB-550ABEFDA12D}">
      <dgm:prSet/>
      <dgm:spPr/>
    </dgm:pt>
    <dgm:pt modelId="{06794EC2-828D-4398-B767-3E11664C7605}">
      <dgm:prSet/>
      <dgm:spPr/>
      <dgm:t>
        <a:bodyPr/>
        <a:lstStyle/>
        <a:p>
          <a:pPr marL="0" marR="0" lvl="0" indent="0" algn="l" defTabSz="784225"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Calibri" panose="020F0502020204030204" pitchFamily="34" charset="0"/>
            </a:rPr>
            <a:t>3</a:t>
          </a:r>
        </a:p>
      </dgm:t>
    </dgm:pt>
    <dgm:pt modelId="{CC61365A-EFCE-4A6A-9DAF-76A8CABD0DF7}" type="parTrans" cxnId="{1DD48BAA-37EE-4B97-86CF-1D7ECF232EE7}">
      <dgm:prSet/>
      <dgm:spPr/>
    </dgm:pt>
    <dgm:pt modelId="{8A26CBD2-DEBE-4D94-A04E-B712A39B3FFF}" type="sibTrans" cxnId="{1DD48BAA-37EE-4B97-86CF-1D7ECF232EE7}">
      <dgm:prSet/>
      <dgm:spPr/>
    </dgm:pt>
    <dgm:pt modelId="{33920C59-2B05-4D4F-A002-DD6A50D0C87F}" type="pres">
      <dgm:prSet presAssocID="{755AC6D1-DB6B-4C4E-BEE7-9E366AA134C4}" presName="composite" presStyleCnt="0">
        <dgm:presLayoutVars>
          <dgm:chMax val="5"/>
          <dgm:dir/>
          <dgm:resizeHandles val="exact"/>
        </dgm:presLayoutVars>
      </dgm:prSet>
      <dgm:spPr/>
    </dgm:pt>
    <dgm:pt modelId="{3114A7CE-F15C-42F0-A852-13000E8BC488}" type="pres">
      <dgm:prSet presAssocID="{F660ECE9-C574-495F-AB54-8591E7B564D3}" presName="circle1" presStyleLbl="lnNode1" presStyleIdx="0" presStyleCnt="3"/>
      <dgm:spPr/>
    </dgm:pt>
    <dgm:pt modelId="{4F6F3802-97BD-4913-97D0-A054E611838F}" type="pres">
      <dgm:prSet presAssocID="{F660ECE9-C574-495F-AB54-8591E7B564D3}" presName="text1" presStyleLbl="revTx" presStyleIdx="0" presStyleCnt="3">
        <dgm:presLayoutVars>
          <dgm:bulletEnabled val="1"/>
        </dgm:presLayoutVars>
      </dgm:prSet>
      <dgm:spPr/>
      <dgm:t>
        <a:bodyPr/>
        <a:lstStyle/>
        <a:p>
          <a:endParaRPr lang="en-US"/>
        </a:p>
      </dgm:t>
    </dgm:pt>
    <dgm:pt modelId="{F9948AD9-C433-40D9-92E8-25E0F70B7798}" type="pres">
      <dgm:prSet presAssocID="{F660ECE9-C574-495F-AB54-8591E7B564D3}" presName="line1" presStyleLbl="callout" presStyleIdx="0" presStyleCnt="6"/>
      <dgm:spPr/>
    </dgm:pt>
    <dgm:pt modelId="{3FEB324D-EB4B-4F3D-AB83-DD16ACABB6CC}" type="pres">
      <dgm:prSet presAssocID="{F660ECE9-C574-495F-AB54-8591E7B564D3}" presName="d1" presStyleLbl="callout" presStyleIdx="1" presStyleCnt="6"/>
      <dgm:spPr/>
    </dgm:pt>
    <dgm:pt modelId="{0E7DCA80-1DB0-417C-9B04-763517330C70}" type="pres">
      <dgm:prSet presAssocID="{72E3CA35-7FFD-4EA5-88E1-F309912A983A}" presName="circle2" presStyleLbl="lnNode1" presStyleIdx="1" presStyleCnt="3"/>
      <dgm:spPr/>
    </dgm:pt>
    <dgm:pt modelId="{EED51050-CAD3-4051-8594-5BB9F59083A7}" type="pres">
      <dgm:prSet presAssocID="{72E3CA35-7FFD-4EA5-88E1-F309912A983A}" presName="text2" presStyleLbl="revTx" presStyleIdx="1" presStyleCnt="3">
        <dgm:presLayoutVars>
          <dgm:bulletEnabled val="1"/>
        </dgm:presLayoutVars>
      </dgm:prSet>
      <dgm:spPr/>
      <dgm:t>
        <a:bodyPr/>
        <a:lstStyle/>
        <a:p>
          <a:endParaRPr lang="en-US"/>
        </a:p>
      </dgm:t>
    </dgm:pt>
    <dgm:pt modelId="{EB19BAD9-53EB-40F4-9AA7-7734A575C979}" type="pres">
      <dgm:prSet presAssocID="{72E3CA35-7FFD-4EA5-88E1-F309912A983A}" presName="line2" presStyleLbl="callout" presStyleIdx="2" presStyleCnt="6"/>
      <dgm:spPr/>
    </dgm:pt>
    <dgm:pt modelId="{E9396EA4-1829-470A-BAD5-F864C2D35F28}" type="pres">
      <dgm:prSet presAssocID="{72E3CA35-7FFD-4EA5-88E1-F309912A983A}" presName="d2" presStyleLbl="callout" presStyleIdx="3" presStyleCnt="6"/>
      <dgm:spPr/>
    </dgm:pt>
    <dgm:pt modelId="{E7C4A4DF-B901-4A99-8503-E57167C95FA0}" type="pres">
      <dgm:prSet presAssocID="{06794EC2-828D-4398-B767-3E11664C7605}" presName="circle3" presStyleLbl="lnNode1" presStyleIdx="2" presStyleCnt="3"/>
      <dgm:spPr/>
    </dgm:pt>
    <dgm:pt modelId="{F31CE6EC-56E3-46F5-B149-CAEC189E12D2}" type="pres">
      <dgm:prSet presAssocID="{06794EC2-828D-4398-B767-3E11664C7605}" presName="text3" presStyleLbl="revTx" presStyleIdx="2" presStyleCnt="3">
        <dgm:presLayoutVars>
          <dgm:bulletEnabled val="1"/>
        </dgm:presLayoutVars>
      </dgm:prSet>
      <dgm:spPr/>
      <dgm:t>
        <a:bodyPr/>
        <a:lstStyle/>
        <a:p>
          <a:endParaRPr lang="en-US"/>
        </a:p>
      </dgm:t>
    </dgm:pt>
    <dgm:pt modelId="{99E57C84-EB7F-40AD-B308-07835425EE8A}" type="pres">
      <dgm:prSet presAssocID="{06794EC2-828D-4398-B767-3E11664C7605}" presName="line3" presStyleLbl="callout" presStyleIdx="4" presStyleCnt="6"/>
      <dgm:spPr/>
    </dgm:pt>
    <dgm:pt modelId="{6C0926B2-BCB3-4169-972C-E5016EB2D3EF}" type="pres">
      <dgm:prSet presAssocID="{06794EC2-828D-4398-B767-3E11664C7605}" presName="d3" presStyleLbl="callout" presStyleIdx="5" presStyleCnt="6"/>
      <dgm:spPr/>
    </dgm:pt>
  </dgm:ptLst>
  <dgm:cxnLst>
    <dgm:cxn modelId="{7E693968-1A93-489B-8735-08A68959FF8B}" type="presOf" srcId="{755AC6D1-DB6B-4C4E-BEE7-9E366AA134C4}" destId="{33920C59-2B05-4D4F-A002-DD6A50D0C87F}" srcOrd="0" destOrd="0" presId="urn:microsoft.com/office/officeart/2005/8/layout/target1"/>
    <dgm:cxn modelId="{1F04BF99-8523-408A-975B-61419C0F9CEA}" type="presOf" srcId="{F660ECE9-C574-495F-AB54-8591E7B564D3}" destId="{4F6F3802-97BD-4913-97D0-A054E611838F}" srcOrd="0" destOrd="0" presId="urn:microsoft.com/office/officeart/2005/8/layout/target1"/>
    <dgm:cxn modelId="{01FEAB84-409B-4621-AD9D-0B57F153C65E}" srcId="{755AC6D1-DB6B-4C4E-BEE7-9E366AA134C4}" destId="{F660ECE9-C574-495F-AB54-8591E7B564D3}" srcOrd="0" destOrd="0" parTransId="{41652811-03FA-42B8-B17F-2539CC49792D}" sibTransId="{FDBB6049-2BD3-4409-BCDB-D6A67A3E6B44}"/>
    <dgm:cxn modelId="{62911D23-4F5C-4BE0-9150-8D32D08DCCE6}" type="presOf" srcId="{72E3CA35-7FFD-4EA5-88E1-F309912A983A}" destId="{EED51050-CAD3-4051-8594-5BB9F59083A7}" srcOrd="0" destOrd="0" presId="urn:microsoft.com/office/officeart/2005/8/layout/target1"/>
    <dgm:cxn modelId="{1A5232E4-D52D-4B40-93B4-9CD1E9AB4FF6}" type="presOf" srcId="{06794EC2-828D-4398-B767-3E11664C7605}" destId="{F31CE6EC-56E3-46F5-B149-CAEC189E12D2}" srcOrd="0" destOrd="0" presId="urn:microsoft.com/office/officeart/2005/8/layout/target1"/>
    <dgm:cxn modelId="{02712795-FDF4-4FD2-A7AB-550ABEFDA12D}" srcId="{755AC6D1-DB6B-4C4E-BEE7-9E366AA134C4}" destId="{72E3CA35-7FFD-4EA5-88E1-F309912A983A}" srcOrd="1" destOrd="0" parTransId="{A442B2AC-FF43-41E0-A9DE-C310539E5B71}" sibTransId="{6BF5892E-01A3-4373-9005-8546ED298C9F}"/>
    <dgm:cxn modelId="{1DD48BAA-37EE-4B97-86CF-1D7ECF232EE7}" srcId="{755AC6D1-DB6B-4C4E-BEE7-9E366AA134C4}" destId="{06794EC2-828D-4398-B767-3E11664C7605}" srcOrd="2" destOrd="0" parTransId="{CC61365A-EFCE-4A6A-9DAF-76A8CABD0DF7}" sibTransId="{8A26CBD2-DEBE-4D94-A04E-B712A39B3FFF}"/>
    <dgm:cxn modelId="{54F65627-4661-4BED-B5D5-50E655C3D6DC}" type="presParOf" srcId="{33920C59-2B05-4D4F-A002-DD6A50D0C87F}" destId="{3114A7CE-F15C-42F0-A852-13000E8BC488}" srcOrd="0" destOrd="0" presId="urn:microsoft.com/office/officeart/2005/8/layout/target1"/>
    <dgm:cxn modelId="{998EEC0C-F10D-4AAC-AF7F-2B50240FE274}" type="presParOf" srcId="{33920C59-2B05-4D4F-A002-DD6A50D0C87F}" destId="{4F6F3802-97BD-4913-97D0-A054E611838F}" srcOrd="1" destOrd="0" presId="urn:microsoft.com/office/officeart/2005/8/layout/target1"/>
    <dgm:cxn modelId="{6F32CFDD-BD8A-46A5-98C8-93C0EDFF6F31}" type="presParOf" srcId="{33920C59-2B05-4D4F-A002-DD6A50D0C87F}" destId="{F9948AD9-C433-40D9-92E8-25E0F70B7798}" srcOrd="2" destOrd="0" presId="urn:microsoft.com/office/officeart/2005/8/layout/target1"/>
    <dgm:cxn modelId="{9E51740B-1B8C-4322-87A6-A88CD024812F}" type="presParOf" srcId="{33920C59-2B05-4D4F-A002-DD6A50D0C87F}" destId="{3FEB324D-EB4B-4F3D-AB83-DD16ACABB6CC}" srcOrd="3" destOrd="0" presId="urn:microsoft.com/office/officeart/2005/8/layout/target1"/>
    <dgm:cxn modelId="{85A6FE89-3028-4FE1-8878-42685CD08996}" type="presParOf" srcId="{33920C59-2B05-4D4F-A002-DD6A50D0C87F}" destId="{0E7DCA80-1DB0-417C-9B04-763517330C70}" srcOrd="4" destOrd="0" presId="urn:microsoft.com/office/officeart/2005/8/layout/target1"/>
    <dgm:cxn modelId="{68F70452-A763-4DA5-87D3-69F70619AB30}" type="presParOf" srcId="{33920C59-2B05-4D4F-A002-DD6A50D0C87F}" destId="{EED51050-CAD3-4051-8594-5BB9F59083A7}" srcOrd="5" destOrd="0" presId="urn:microsoft.com/office/officeart/2005/8/layout/target1"/>
    <dgm:cxn modelId="{DC762856-AC61-4C25-A9C1-0DB8900E643A}" type="presParOf" srcId="{33920C59-2B05-4D4F-A002-DD6A50D0C87F}" destId="{EB19BAD9-53EB-40F4-9AA7-7734A575C979}" srcOrd="6" destOrd="0" presId="urn:microsoft.com/office/officeart/2005/8/layout/target1"/>
    <dgm:cxn modelId="{85C190E2-BE95-41D8-A2F3-A674BCAD0FB8}" type="presParOf" srcId="{33920C59-2B05-4D4F-A002-DD6A50D0C87F}" destId="{E9396EA4-1829-470A-BAD5-F864C2D35F28}" srcOrd="7" destOrd="0" presId="urn:microsoft.com/office/officeart/2005/8/layout/target1"/>
    <dgm:cxn modelId="{5CA1B5E4-47C5-4C56-93C5-525EFFD4E51A}" type="presParOf" srcId="{33920C59-2B05-4D4F-A002-DD6A50D0C87F}" destId="{E7C4A4DF-B901-4A99-8503-E57167C95FA0}" srcOrd="8" destOrd="0" presId="urn:microsoft.com/office/officeart/2005/8/layout/target1"/>
    <dgm:cxn modelId="{1613AF30-0D5F-4331-9746-4A8E0EDE7F76}" type="presParOf" srcId="{33920C59-2B05-4D4F-A002-DD6A50D0C87F}" destId="{F31CE6EC-56E3-46F5-B149-CAEC189E12D2}" srcOrd="9" destOrd="0" presId="urn:microsoft.com/office/officeart/2005/8/layout/target1"/>
    <dgm:cxn modelId="{6DA15EB8-8C19-4299-ADCF-75A77A0BA18C}" type="presParOf" srcId="{33920C59-2B05-4D4F-A002-DD6A50D0C87F}" destId="{99E57C84-EB7F-40AD-B308-07835425EE8A}" srcOrd="10" destOrd="0" presId="urn:microsoft.com/office/officeart/2005/8/layout/target1"/>
    <dgm:cxn modelId="{293ED7B1-4F45-4317-A59B-52D123F601CD}" type="presParOf" srcId="{33920C59-2B05-4D4F-A002-DD6A50D0C87F}" destId="{6C0926B2-BCB3-4169-972C-E5016EB2D3EF}"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EE601B-F1E3-4328-A39D-ED30E6A6491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3432D681-1872-4EBE-85A3-B85FECE8DA3D}">
      <dgm:prSet phldrT="[Text]"/>
      <dgm:spPr>
        <a:solidFill>
          <a:schemeClr val="accent2">
            <a:lumMod val="20000"/>
            <a:lumOff val="80000"/>
          </a:schemeClr>
        </a:solidFill>
        <a:ln>
          <a:solidFill>
            <a:schemeClr val="accent1"/>
          </a:solidFill>
        </a:ln>
        <a:scene3d>
          <a:camera prst="orthographicFront"/>
          <a:lightRig rig="threePt" dir="t"/>
        </a:scene3d>
        <a:sp3d>
          <a:bevelT w="114300" prst="artDeco"/>
        </a:sp3d>
      </dgm:spPr>
      <dgm:t>
        <a:bodyPr/>
        <a:lstStyle/>
        <a:p>
          <a:r>
            <a:rPr lang="en-US" b="1" dirty="0" smtClean="0">
              <a:solidFill>
                <a:srgbClr val="C00000"/>
              </a:solidFill>
            </a:rPr>
            <a:t>QUAN HỆ QUẢN LÝ</a:t>
          </a:r>
          <a:endParaRPr lang="en-US" b="1" dirty="0">
            <a:solidFill>
              <a:srgbClr val="C00000"/>
            </a:solidFill>
          </a:endParaRPr>
        </a:p>
      </dgm:t>
    </dgm:pt>
    <dgm:pt modelId="{42B4BAA0-0548-4CF5-B203-DD623AD039D2}" type="parTrans" cxnId="{BE9E64CE-6618-4EB4-AFC3-5366D23078A6}">
      <dgm:prSet/>
      <dgm:spPr/>
      <dgm:t>
        <a:bodyPr/>
        <a:lstStyle/>
        <a:p>
          <a:endParaRPr lang="en-US"/>
        </a:p>
      </dgm:t>
    </dgm:pt>
    <dgm:pt modelId="{9FC955FA-686B-4894-BF4F-1F64ACB43A73}" type="sibTrans" cxnId="{BE9E64CE-6618-4EB4-AFC3-5366D23078A6}">
      <dgm:prSet/>
      <dgm:spPr/>
      <dgm:t>
        <a:bodyPr/>
        <a:lstStyle/>
        <a:p>
          <a:endParaRPr lang="en-US"/>
        </a:p>
      </dgm:t>
    </dgm:pt>
    <dgm:pt modelId="{377127C9-CEAB-4C6C-B4ED-50C223B82B69}">
      <dgm:prSet phldrT="[Text]" custT="1"/>
      <dgm:spPr>
        <a:scene3d>
          <a:camera prst="orthographicFront"/>
          <a:lightRig rig="threePt" dir="t"/>
        </a:scene3d>
        <a:sp3d>
          <a:bevelT w="114300" prst="artDeco"/>
        </a:sp3d>
      </dgm:spPr>
      <dgm:t>
        <a:bodyPr/>
        <a:lstStyle/>
        <a:p>
          <a:r>
            <a:rPr lang="en-US" sz="2400" b="1" dirty="0" smtClean="0">
              <a:solidFill>
                <a:srgbClr val="FF0000"/>
              </a:solidFill>
            </a:rPr>
            <a:t>QL </a:t>
          </a:r>
          <a:r>
            <a:rPr lang="en-US" sz="2400" b="1" dirty="0" err="1" smtClean="0">
              <a:solidFill>
                <a:srgbClr val="FF0000"/>
              </a:solidFill>
            </a:rPr>
            <a:t>sự</a:t>
          </a:r>
          <a:r>
            <a:rPr lang="en-US" sz="2400" b="1" dirty="0" smtClean="0">
              <a:solidFill>
                <a:srgbClr val="FF0000"/>
              </a:solidFill>
            </a:rPr>
            <a:t> QL</a:t>
          </a:r>
          <a:endParaRPr lang="en-US" sz="2400" b="1" dirty="0">
            <a:solidFill>
              <a:srgbClr val="FF0000"/>
            </a:solidFill>
          </a:endParaRPr>
        </a:p>
      </dgm:t>
    </dgm:pt>
    <dgm:pt modelId="{7D7D477F-9472-4339-912C-9E69E6050E4C}" type="parTrans" cxnId="{55100E8E-C738-4603-8225-85EB9396C809}">
      <dgm:prSet/>
      <dgm:spPr/>
      <dgm:t>
        <a:bodyPr/>
        <a:lstStyle/>
        <a:p>
          <a:endParaRPr lang="en-US"/>
        </a:p>
      </dgm:t>
    </dgm:pt>
    <dgm:pt modelId="{B5ECCC06-31B2-4F10-844B-A75312E25C6B}" type="sibTrans" cxnId="{55100E8E-C738-4603-8225-85EB9396C809}">
      <dgm:prSet/>
      <dgm:spPr/>
      <dgm:t>
        <a:bodyPr/>
        <a:lstStyle/>
        <a:p>
          <a:endParaRPr lang="en-US"/>
        </a:p>
      </dgm:t>
    </dgm:pt>
    <dgm:pt modelId="{53F8C85A-CF58-4C6C-AD56-D8B913CE15BD}">
      <dgm:prSet phldrT="[Text]" custT="1"/>
      <dgm:spPr>
        <a:scene3d>
          <a:camera prst="orthographicFront"/>
          <a:lightRig rig="threePt" dir="t"/>
        </a:scene3d>
        <a:sp3d>
          <a:bevelT w="114300" prst="artDeco"/>
        </a:sp3d>
      </dgm:spPr>
      <dgm:t>
        <a:bodyPr/>
        <a:lstStyle/>
        <a:p>
          <a:r>
            <a:rPr lang="en-US" sz="2400" b="1" dirty="0" smtClean="0">
              <a:solidFill>
                <a:srgbClr val="FF0000"/>
              </a:solidFill>
            </a:rPr>
            <a:t>QL </a:t>
          </a:r>
          <a:r>
            <a:rPr lang="en-US" sz="2400" b="1" dirty="0" err="1" smtClean="0">
              <a:solidFill>
                <a:srgbClr val="FF0000"/>
              </a:solidFill>
            </a:rPr>
            <a:t>công</a:t>
          </a:r>
          <a:r>
            <a:rPr lang="en-US" sz="2400" b="1" dirty="0" smtClean="0">
              <a:solidFill>
                <a:srgbClr val="FF0000"/>
              </a:solidFill>
            </a:rPr>
            <a:t> </a:t>
          </a:r>
          <a:r>
            <a:rPr lang="en-US" sz="2400" b="1" dirty="0" err="1" smtClean="0">
              <a:solidFill>
                <a:srgbClr val="FF0000"/>
              </a:solidFill>
            </a:rPr>
            <a:t>việc</a:t>
          </a:r>
          <a:endParaRPr lang="en-US" sz="2400" b="1" dirty="0">
            <a:solidFill>
              <a:srgbClr val="FF0000"/>
            </a:solidFill>
          </a:endParaRPr>
        </a:p>
      </dgm:t>
    </dgm:pt>
    <dgm:pt modelId="{20D8288B-E9F4-42AE-B074-778731167326}" type="parTrans" cxnId="{EA2B01E2-EC94-4168-BA59-22E04B0F113A}">
      <dgm:prSet/>
      <dgm:spPr/>
      <dgm:t>
        <a:bodyPr/>
        <a:lstStyle/>
        <a:p>
          <a:endParaRPr lang="en-US"/>
        </a:p>
      </dgm:t>
    </dgm:pt>
    <dgm:pt modelId="{DA16C194-D894-49E4-BBF7-9353E0BDDE5B}" type="sibTrans" cxnId="{EA2B01E2-EC94-4168-BA59-22E04B0F113A}">
      <dgm:prSet/>
      <dgm:spPr/>
      <dgm:t>
        <a:bodyPr/>
        <a:lstStyle/>
        <a:p>
          <a:endParaRPr lang="en-US"/>
        </a:p>
      </dgm:t>
    </dgm:pt>
    <dgm:pt modelId="{871BAF82-40A8-4EE2-8D59-4177F488E14C}">
      <dgm:prSet phldrT="[Text]"/>
      <dgm:spPr>
        <a:solidFill>
          <a:schemeClr val="accent2">
            <a:lumMod val="40000"/>
            <a:lumOff val="60000"/>
          </a:schemeClr>
        </a:solidFill>
        <a:ln>
          <a:solidFill>
            <a:schemeClr val="accent1"/>
          </a:solidFill>
        </a:ln>
        <a:scene3d>
          <a:camera prst="orthographicFront"/>
          <a:lightRig rig="threePt" dir="t"/>
        </a:scene3d>
        <a:sp3d>
          <a:bevelT w="114300" prst="artDeco"/>
        </a:sp3d>
      </dgm:spPr>
      <dgm:t>
        <a:bodyPr/>
        <a:lstStyle/>
        <a:p>
          <a:r>
            <a:rPr lang="en-US" b="1" dirty="0" smtClean="0">
              <a:solidFill>
                <a:srgbClr val="0070C0"/>
              </a:solidFill>
            </a:rPr>
            <a:t>CHỨC NĂNG QUẢN LÝ</a:t>
          </a:r>
          <a:endParaRPr lang="en-US" b="1" dirty="0">
            <a:solidFill>
              <a:srgbClr val="0070C0"/>
            </a:solidFill>
          </a:endParaRPr>
        </a:p>
      </dgm:t>
    </dgm:pt>
    <dgm:pt modelId="{D21FCBAA-3173-4BB3-89EB-599FB8C673F8}" type="parTrans" cxnId="{DD190315-7D3F-4D7A-89BB-13D23AA58AD8}">
      <dgm:prSet/>
      <dgm:spPr/>
      <dgm:t>
        <a:bodyPr/>
        <a:lstStyle/>
        <a:p>
          <a:endParaRPr lang="en-US"/>
        </a:p>
      </dgm:t>
    </dgm:pt>
    <dgm:pt modelId="{DC418F52-ADFD-47AA-AF71-903699D17806}" type="sibTrans" cxnId="{DD190315-7D3F-4D7A-89BB-13D23AA58AD8}">
      <dgm:prSet/>
      <dgm:spPr/>
      <dgm:t>
        <a:bodyPr/>
        <a:lstStyle/>
        <a:p>
          <a:endParaRPr lang="en-US"/>
        </a:p>
      </dgm:t>
    </dgm:pt>
    <dgm:pt modelId="{86CA5EB4-4DA1-4486-9D3D-4AF051BDD463}">
      <dgm:prSet phldrT="[Text]" custT="1"/>
      <dgm:spPr>
        <a:scene3d>
          <a:camera prst="orthographicFront"/>
          <a:lightRig rig="threePt" dir="t"/>
        </a:scene3d>
        <a:sp3d>
          <a:bevelT w="114300" prst="artDeco"/>
        </a:sp3d>
      </dgm:spPr>
      <dgm:t>
        <a:bodyPr/>
        <a:lstStyle/>
        <a:p>
          <a:r>
            <a:rPr lang="en-US" sz="2400" b="1" dirty="0" smtClean="0"/>
            <a:t>HOẠCH ĐỊNH</a:t>
          </a:r>
          <a:endParaRPr lang="en-US" sz="2400" b="1" dirty="0"/>
        </a:p>
      </dgm:t>
    </dgm:pt>
    <dgm:pt modelId="{E7461A90-E39D-4489-9522-9BFE2A9D3002}" type="parTrans" cxnId="{77E15BDE-4615-4A48-AAE6-66E708FCF2C2}">
      <dgm:prSet/>
      <dgm:spPr/>
      <dgm:t>
        <a:bodyPr/>
        <a:lstStyle/>
        <a:p>
          <a:endParaRPr lang="en-US"/>
        </a:p>
      </dgm:t>
    </dgm:pt>
    <dgm:pt modelId="{2CCDF472-F98D-4813-873F-57E59EF49892}" type="sibTrans" cxnId="{77E15BDE-4615-4A48-AAE6-66E708FCF2C2}">
      <dgm:prSet/>
      <dgm:spPr/>
      <dgm:t>
        <a:bodyPr/>
        <a:lstStyle/>
        <a:p>
          <a:endParaRPr lang="en-US"/>
        </a:p>
      </dgm:t>
    </dgm:pt>
    <dgm:pt modelId="{3DDBEF62-4338-4761-AC3F-0CE364FA5FA6}">
      <dgm:prSet phldrT="[Text]" custT="1"/>
      <dgm:spPr>
        <a:scene3d>
          <a:camera prst="orthographicFront"/>
          <a:lightRig rig="threePt" dir="t"/>
        </a:scene3d>
        <a:sp3d>
          <a:bevelT w="114300" prst="artDeco"/>
        </a:sp3d>
      </dgm:spPr>
      <dgm:t>
        <a:bodyPr/>
        <a:lstStyle/>
        <a:p>
          <a:r>
            <a:rPr lang="en-US" sz="2400" b="1" dirty="0" smtClean="0"/>
            <a:t>TỔ CHỨC</a:t>
          </a:r>
          <a:endParaRPr lang="en-US" sz="2400" b="1" dirty="0"/>
        </a:p>
      </dgm:t>
    </dgm:pt>
    <dgm:pt modelId="{DEF1F39C-7B50-435B-AED9-D9327E8F7868}" type="parTrans" cxnId="{44B444A7-385D-47F8-9DC4-F24BCAFCDB11}">
      <dgm:prSet/>
      <dgm:spPr/>
      <dgm:t>
        <a:bodyPr/>
        <a:lstStyle/>
        <a:p>
          <a:endParaRPr lang="en-US"/>
        </a:p>
      </dgm:t>
    </dgm:pt>
    <dgm:pt modelId="{2AF91A3A-5700-446D-A31F-DCF83A969638}" type="sibTrans" cxnId="{44B444A7-385D-47F8-9DC4-F24BCAFCDB11}">
      <dgm:prSet/>
      <dgm:spPr/>
      <dgm:t>
        <a:bodyPr/>
        <a:lstStyle/>
        <a:p>
          <a:endParaRPr lang="en-US"/>
        </a:p>
      </dgm:t>
    </dgm:pt>
    <dgm:pt modelId="{C3A359DB-847A-4317-8D8F-FC888EB6CD63}">
      <dgm:prSet phldrT="[Text]"/>
      <dgm:spPr>
        <a:scene3d>
          <a:camera prst="orthographicFront"/>
          <a:lightRig rig="threePt" dir="t"/>
        </a:scene3d>
        <a:sp3d>
          <a:bevelT w="114300" prst="artDeco"/>
        </a:sp3d>
      </dgm:spPr>
      <dgm:t>
        <a:bodyPr/>
        <a:lstStyle/>
        <a:p>
          <a:r>
            <a:rPr lang="en-US" b="1" dirty="0" smtClean="0"/>
            <a:t>HOẠT ĐỘNG QUẢN LÝ</a:t>
          </a:r>
          <a:endParaRPr lang="en-US" b="1" dirty="0"/>
        </a:p>
      </dgm:t>
    </dgm:pt>
    <dgm:pt modelId="{E0A4D5D6-28FA-4406-89D0-8A2348692F0A}" type="parTrans" cxnId="{89F01EB3-908B-44C2-B5D6-96D0A8CA99EE}">
      <dgm:prSet/>
      <dgm:spPr/>
      <dgm:t>
        <a:bodyPr/>
        <a:lstStyle/>
        <a:p>
          <a:endParaRPr lang="en-US"/>
        </a:p>
      </dgm:t>
    </dgm:pt>
    <dgm:pt modelId="{80F8FD53-2294-4F3B-9924-8F4CA987B2C1}" type="sibTrans" cxnId="{89F01EB3-908B-44C2-B5D6-96D0A8CA99EE}">
      <dgm:prSet/>
      <dgm:spPr/>
      <dgm:t>
        <a:bodyPr/>
        <a:lstStyle/>
        <a:p>
          <a:endParaRPr lang="en-US"/>
        </a:p>
      </dgm:t>
    </dgm:pt>
    <dgm:pt modelId="{859235AF-696B-423F-8A1E-490CB350DB50}">
      <dgm:prSet phldrT="[Text]"/>
      <dgm:spPr>
        <a:solidFill>
          <a:srgbClr val="00B050">
            <a:alpha val="90000"/>
          </a:srgbClr>
        </a:solidFill>
        <a:scene3d>
          <a:camera prst="orthographicFront"/>
          <a:lightRig rig="threePt" dir="t"/>
        </a:scene3d>
        <a:sp3d>
          <a:bevelT w="114300" prst="artDeco"/>
        </a:sp3d>
      </dgm:spPr>
      <dgm:t>
        <a:bodyPr/>
        <a:lstStyle/>
        <a:p>
          <a:r>
            <a:rPr lang="en-US" b="1" dirty="0" smtClean="0">
              <a:solidFill>
                <a:srgbClr val="FFFF00"/>
              </a:solidFill>
            </a:rPr>
            <a:t>MỤC TIÊU</a:t>
          </a:r>
          <a:endParaRPr lang="en-US" b="1" dirty="0">
            <a:solidFill>
              <a:srgbClr val="FFFF00"/>
            </a:solidFill>
          </a:endParaRPr>
        </a:p>
      </dgm:t>
    </dgm:pt>
    <dgm:pt modelId="{AB7BC39B-FD41-4D2A-8C0C-63E28C68AB8D}" type="parTrans" cxnId="{0D0B4BD9-6B63-4E37-B027-B090A523BA82}">
      <dgm:prSet/>
      <dgm:spPr/>
      <dgm:t>
        <a:bodyPr/>
        <a:lstStyle/>
        <a:p>
          <a:endParaRPr lang="en-US"/>
        </a:p>
      </dgm:t>
    </dgm:pt>
    <dgm:pt modelId="{E60165EF-EE20-4DCE-8A08-DADE8B399674}" type="sibTrans" cxnId="{0D0B4BD9-6B63-4E37-B027-B090A523BA82}">
      <dgm:prSet/>
      <dgm:spPr/>
      <dgm:t>
        <a:bodyPr/>
        <a:lstStyle/>
        <a:p>
          <a:endParaRPr lang="en-US"/>
        </a:p>
      </dgm:t>
    </dgm:pt>
    <dgm:pt modelId="{C6528919-9716-47AA-B17C-4922693A5D20}">
      <dgm:prSet phldrT="[Text]"/>
      <dgm:spPr>
        <a:solidFill>
          <a:srgbClr val="00B050">
            <a:alpha val="90000"/>
          </a:srgbClr>
        </a:solidFill>
        <a:scene3d>
          <a:camera prst="orthographicFront"/>
          <a:lightRig rig="threePt" dir="t"/>
        </a:scene3d>
        <a:sp3d>
          <a:bevelT w="114300" prst="artDeco"/>
        </a:sp3d>
      </dgm:spPr>
      <dgm:t>
        <a:bodyPr/>
        <a:lstStyle/>
        <a:p>
          <a:r>
            <a:rPr lang="en-US" b="1" dirty="0" smtClean="0">
              <a:solidFill>
                <a:srgbClr val="FFFF00"/>
              </a:solidFill>
            </a:rPr>
            <a:t>NỘI DUNG</a:t>
          </a:r>
          <a:endParaRPr lang="en-US" b="1" dirty="0">
            <a:solidFill>
              <a:srgbClr val="FFFF00"/>
            </a:solidFill>
          </a:endParaRPr>
        </a:p>
      </dgm:t>
    </dgm:pt>
    <dgm:pt modelId="{05787DBE-0D9E-41B1-8E94-57CDF1A38217}" type="parTrans" cxnId="{A5877526-D54D-414B-A821-EC1A6D259133}">
      <dgm:prSet/>
      <dgm:spPr/>
      <dgm:t>
        <a:bodyPr/>
        <a:lstStyle/>
        <a:p>
          <a:endParaRPr lang="en-US"/>
        </a:p>
      </dgm:t>
    </dgm:pt>
    <dgm:pt modelId="{246B6AEE-0E58-44D3-BA4D-C0CB25359148}" type="sibTrans" cxnId="{A5877526-D54D-414B-A821-EC1A6D259133}">
      <dgm:prSet/>
      <dgm:spPr/>
      <dgm:t>
        <a:bodyPr/>
        <a:lstStyle/>
        <a:p>
          <a:endParaRPr lang="en-US"/>
        </a:p>
      </dgm:t>
    </dgm:pt>
    <dgm:pt modelId="{8DD70CB0-9EE2-47DC-8597-623421132720}">
      <dgm:prSet phldrT="[Text]" custT="1"/>
      <dgm:spPr>
        <a:scene3d>
          <a:camera prst="orthographicFront"/>
          <a:lightRig rig="threePt" dir="t"/>
        </a:scene3d>
        <a:sp3d>
          <a:bevelT w="114300" prst="artDeco"/>
        </a:sp3d>
      </dgm:spPr>
      <dgm:t>
        <a:bodyPr/>
        <a:lstStyle/>
        <a:p>
          <a:r>
            <a:rPr lang="en-US" sz="2400" b="1" dirty="0" smtClean="0">
              <a:solidFill>
                <a:srgbClr val="FF0000"/>
              </a:solidFill>
            </a:rPr>
            <a:t>QL </a:t>
          </a:r>
          <a:r>
            <a:rPr lang="en-US" sz="2400" b="1" dirty="0" err="1" smtClean="0">
              <a:solidFill>
                <a:srgbClr val="FF0000"/>
              </a:solidFill>
            </a:rPr>
            <a:t>quan</a:t>
          </a:r>
          <a:r>
            <a:rPr lang="en-US" sz="2400" b="1" dirty="0" smtClean="0">
              <a:solidFill>
                <a:srgbClr val="FF0000"/>
              </a:solidFill>
            </a:rPr>
            <a:t> </a:t>
          </a:r>
          <a:r>
            <a:rPr lang="en-US" sz="2400" b="1" dirty="0" err="1" smtClean="0">
              <a:solidFill>
                <a:srgbClr val="FF0000"/>
              </a:solidFill>
            </a:rPr>
            <a:t>hệ</a:t>
          </a:r>
          <a:endParaRPr lang="en-US" sz="2400" b="1" dirty="0">
            <a:solidFill>
              <a:srgbClr val="FF0000"/>
            </a:solidFill>
          </a:endParaRPr>
        </a:p>
      </dgm:t>
    </dgm:pt>
    <dgm:pt modelId="{479207F7-DC64-420B-A936-6E3D1FB22615}" type="parTrans" cxnId="{7D345808-EAF8-4F3B-865A-E9C134A9920B}">
      <dgm:prSet/>
      <dgm:spPr/>
      <dgm:t>
        <a:bodyPr/>
        <a:lstStyle/>
        <a:p>
          <a:endParaRPr lang="en-US"/>
        </a:p>
      </dgm:t>
    </dgm:pt>
    <dgm:pt modelId="{0F82B00C-3FB5-4537-BC2D-B808A685FC06}" type="sibTrans" cxnId="{7D345808-EAF8-4F3B-865A-E9C134A9920B}">
      <dgm:prSet/>
      <dgm:spPr/>
      <dgm:t>
        <a:bodyPr/>
        <a:lstStyle/>
        <a:p>
          <a:endParaRPr lang="en-US"/>
        </a:p>
      </dgm:t>
    </dgm:pt>
    <dgm:pt modelId="{61FD4266-B8A1-41D2-8047-836401ACE5DC}">
      <dgm:prSet phldrT="[Text]" custT="1"/>
      <dgm:spPr>
        <a:scene3d>
          <a:camera prst="orthographicFront"/>
          <a:lightRig rig="threePt" dir="t"/>
        </a:scene3d>
        <a:sp3d>
          <a:bevelT w="114300" prst="artDeco"/>
        </a:sp3d>
      </dgm:spPr>
      <dgm:t>
        <a:bodyPr/>
        <a:lstStyle/>
        <a:p>
          <a:r>
            <a:rPr lang="en-US" sz="2400" b="1" dirty="0" smtClean="0">
              <a:solidFill>
                <a:srgbClr val="FF0000"/>
              </a:solidFill>
            </a:rPr>
            <a:t>QL </a:t>
          </a:r>
          <a:r>
            <a:rPr lang="en-US" sz="2400" b="1" dirty="0" err="1" smtClean="0">
              <a:solidFill>
                <a:srgbClr val="FF0000"/>
              </a:solidFill>
            </a:rPr>
            <a:t>môi</a:t>
          </a:r>
          <a:r>
            <a:rPr lang="en-US" sz="2400" b="1" dirty="0" smtClean="0">
              <a:solidFill>
                <a:srgbClr val="FF0000"/>
              </a:solidFill>
            </a:rPr>
            <a:t> </a:t>
          </a:r>
          <a:r>
            <a:rPr lang="en-US" sz="2400" b="1" dirty="0" err="1" smtClean="0">
              <a:solidFill>
                <a:srgbClr val="FF0000"/>
              </a:solidFill>
            </a:rPr>
            <a:t>trường</a:t>
          </a:r>
          <a:endParaRPr lang="en-US" sz="2400" b="1" dirty="0">
            <a:solidFill>
              <a:srgbClr val="FF0000"/>
            </a:solidFill>
          </a:endParaRPr>
        </a:p>
      </dgm:t>
    </dgm:pt>
    <dgm:pt modelId="{186B3BE5-DDD8-4CF7-A015-2641548D03CF}" type="parTrans" cxnId="{FA94F16D-38F5-4922-8180-073470FD8CAC}">
      <dgm:prSet/>
      <dgm:spPr/>
      <dgm:t>
        <a:bodyPr/>
        <a:lstStyle/>
        <a:p>
          <a:endParaRPr lang="en-US"/>
        </a:p>
      </dgm:t>
    </dgm:pt>
    <dgm:pt modelId="{CAFB53DF-6A0E-4BE1-85A6-34C599ECC214}" type="sibTrans" cxnId="{FA94F16D-38F5-4922-8180-073470FD8CAC}">
      <dgm:prSet/>
      <dgm:spPr/>
      <dgm:t>
        <a:bodyPr/>
        <a:lstStyle/>
        <a:p>
          <a:endParaRPr lang="en-US"/>
        </a:p>
      </dgm:t>
    </dgm:pt>
    <dgm:pt modelId="{88E3DB2D-D954-44C7-A354-0031AEA4D7A6}">
      <dgm:prSet phldrT="[Text]" custT="1"/>
      <dgm:spPr>
        <a:scene3d>
          <a:camera prst="orthographicFront"/>
          <a:lightRig rig="threePt" dir="t"/>
        </a:scene3d>
        <a:sp3d>
          <a:bevelT w="114300" prst="artDeco"/>
        </a:sp3d>
      </dgm:spPr>
      <dgm:t>
        <a:bodyPr/>
        <a:lstStyle/>
        <a:p>
          <a:r>
            <a:rPr lang="en-US" sz="2400" b="1" dirty="0" smtClean="0"/>
            <a:t>CHỈ ĐẠO</a:t>
          </a:r>
          <a:endParaRPr lang="en-US" sz="2400" b="1" dirty="0"/>
        </a:p>
      </dgm:t>
    </dgm:pt>
    <dgm:pt modelId="{CE4C7574-C696-455E-B2C0-7A0DB6838095}" type="parTrans" cxnId="{07057016-2A40-482C-9EF9-21B0882D9A9A}">
      <dgm:prSet/>
      <dgm:spPr/>
      <dgm:t>
        <a:bodyPr/>
        <a:lstStyle/>
        <a:p>
          <a:endParaRPr lang="en-US"/>
        </a:p>
      </dgm:t>
    </dgm:pt>
    <dgm:pt modelId="{A6EB32CF-06A0-4C52-8247-0320597916FF}" type="sibTrans" cxnId="{07057016-2A40-482C-9EF9-21B0882D9A9A}">
      <dgm:prSet/>
      <dgm:spPr/>
      <dgm:t>
        <a:bodyPr/>
        <a:lstStyle/>
        <a:p>
          <a:endParaRPr lang="en-US"/>
        </a:p>
      </dgm:t>
    </dgm:pt>
    <dgm:pt modelId="{B7A95E53-740A-425D-BDFF-4AEDB50943F0}">
      <dgm:prSet phldrT="[Text]" custT="1"/>
      <dgm:spPr>
        <a:scene3d>
          <a:camera prst="orthographicFront"/>
          <a:lightRig rig="threePt" dir="t"/>
        </a:scene3d>
        <a:sp3d>
          <a:bevelT w="114300" prst="artDeco"/>
        </a:sp3d>
      </dgm:spPr>
      <dgm:t>
        <a:bodyPr/>
        <a:lstStyle/>
        <a:p>
          <a:r>
            <a:rPr lang="en-US" sz="2400" b="1" dirty="0" err="1" smtClean="0"/>
            <a:t>KiỂM</a:t>
          </a:r>
          <a:r>
            <a:rPr lang="en-US" sz="2400" b="1" dirty="0" smtClean="0"/>
            <a:t> TRA</a:t>
          </a:r>
          <a:endParaRPr lang="en-US" sz="2400" b="1" dirty="0"/>
        </a:p>
      </dgm:t>
    </dgm:pt>
    <dgm:pt modelId="{7BE89ED8-D31B-4056-8D9A-AF5E06D08739}" type="parTrans" cxnId="{D434CE4D-973E-407A-B634-D4EE3A195E66}">
      <dgm:prSet/>
      <dgm:spPr/>
      <dgm:t>
        <a:bodyPr/>
        <a:lstStyle/>
        <a:p>
          <a:endParaRPr lang="en-US"/>
        </a:p>
      </dgm:t>
    </dgm:pt>
    <dgm:pt modelId="{F0FACACA-511B-47EB-B24F-2676973B1D02}" type="sibTrans" cxnId="{D434CE4D-973E-407A-B634-D4EE3A195E66}">
      <dgm:prSet/>
      <dgm:spPr/>
      <dgm:t>
        <a:bodyPr/>
        <a:lstStyle/>
        <a:p>
          <a:endParaRPr lang="en-US"/>
        </a:p>
      </dgm:t>
    </dgm:pt>
    <dgm:pt modelId="{618BF080-C28A-4B37-8EF2-EA5EAFFC8045}">
      <dgm:prSet phldrT="[Text]"/>
      <dgm:spPr>
        <a:solidFill>
          <a:srgbClr val="00B050">
            <a:alpha val="90000"/>
          </a:srgbClr>
        </a:solidFill>
        <a:scene3d>
          <a:camera prst="orthographicFront"/>
          <a:lightRig rig="threePt" dir="t"/>
        </a:scene3d>
        <a:sp3d>
          <a:bevelT w="114300" prst="artDeco"/>
        </a:sp3d>
      </dgm:spPr>
      <dgm:t>
        <a:bodyPr/>
        <a:lstStyle/>
        <a:p>
          <a:r>
            <a:rPr lang="en-US" b="1" dirty="0" smtClean="0">
              <a:solidFill>
                <a:srgbClr val="FFFF00"/>
              </a:solidFill>
            </a:rPr>
            <a:t>PHƯƠNG PHÁP</a:t>
          </a:r>
          <a:endParaRPr lang="en-US" b="1" dirty="0">
            <a:solidFill>
              <a:srgbClr val="FFFF00"/>
            </a:solidFill>
          </a:endParaRPr>
        </a:p>
      </dgm:t>
    </dgm:pt>
    <dgm:pt modelId="{188A79AB-27A2-479F-943F-17BBCB561C44}" type="parTrans" cxnId="{4A73E721-8E6F-42C6-8F28-AC9822839DE8}">
      <dgm:prSet/>
      <dgm:spPr/>
      <dgm:t>
        <a:bodyPr/>
        <a:lstStyle/>
        <a:p>
          <a:endParaRPr lang="en-US"/>
        </a:p>
      </dgm:t>
    </dgm:pt>
    <dgm:pt modelId="{C877B5EE-0C05-4974-863A-D8AEC1E5056C}" type="sibTrans" cxnId="{4A73E721-8E6F-42C6-8F28-AC9822839DE8}">
      <dgm:prSet/>
      <dgm:spPr/>
      <dgm:t>
        <a:bodyPr/>
        <a:lstStyle/>
        <a:p>
          <a:endParaRPr lang="en-US"/>
        </a:p>
      </dgm:t>
    </dgm:pt>
    <dgm:pt modelId="{6C09A8CD-6F38-41A6-B6EF-FD69609A462D}">
      <dgm:prSet phldrT="[Text]"/>
      <dgm:spPr>
        <a:solidFill>
          <a:srgbClr val="00B050">
            <a:alpha val="90000"/>
          </a:srgbClr>
        </a:solidFill>
        <a:scene3d>
          <a:camera prst="orthographicFront"/>
          <a:lightRig rig="threePt" dir="t"/>
        </a:scene3d>
        <a:sp3d>
          <a:bevelT w="114300" prst="artDeco"/>
        </a:sp3d>
      </dgm:spPr>
      <dgm:t>
        <a:bodyPr/>
        <a:lstStyle/>
        <a:p>
          <a:r>
            <a:rPr lang="en-US" b="1" dirty="0" smtClean="0">
              <a:solidFill>
                <a:srgbClr val="FFFF00"/>
              </a:solidFill>
            </a:rPr>
            <a:t>CHỦ THỂ</a:t>
          </a:r>
          <a:endParaRPr lang="en-US" b="1" dirty="0">
            <a:solidFill>
              <a:srgbClr val="FFFF00"/>
            </a:solidFill>
          </a:endParaRPr>
        </a:p>
      </dgm:t>
    </dgm:pt>
    <dgm:pt modelId="{FC9B3E4A-9FA7-43F8-85D2-7B917B81D3C0}" type="parTrans" cxnId="{94BB7669-D5F4-4850-A571-F428863E3274}">
      <dgm:prSet/>
      <dgm:spPr/>
      <dgm:t>
        <a:bodyPr/>
        <a:lstStyle/>
        <a:p>
          <a:endParaRPr lang="en-US"/>
        </a:p>
      </dgm:t>
    </dgm:pt>
    <dgm:pt modelId="{DF225C3B-E683-4EBD-BA4E-539F23290928}" type="sibTrans" cxnId="{94BB7669-D5F4-4850-A571-F428863E3274}">
      <dgm:prSet/>
      <dgm:spPr/>
      <dgm:t>
        <a:bodyPr/>
        <a:lstStyle/>
        <a:p>
          <a:endParaRPr lang="en-US"/>
        </a:p>
      </dgm:t>
    </dgm:pt>
    <dgm:pt modelId="{FCF69BF9-A18D-41D1-A0B4-363CA9D8512C}">
      <dgm:prSet phldrT="[Text]"/>
      <dgm:spPr>
        <a:solidFill>
          <a:srgbClr val="00B050">
            <a:alpha val="90000"/>
          </a:srgbClr>
        </a:solidFill>
        <a:scene3d>
          <a:camera prst="orthographicFront"/>
          <a:lightRig rig="threePt" dir="t"/>
        </a:scene3d>
        <a:sp3d>
          <a:bevelT w="114300" prst="artDeco"/>
        </a:sp3d>
      </dgm:spPr>
      <dgm:t>
        <a:bodyPr/>
        <a:lstStyle/>
        <a:p>
          <a:r>
            <a:rPr lang="en-US" b="1" dirty="0" smtClean="0">
              <a:solidFill>
                <a:srgbClr val="FFFF00"/>
              </a:solidFill>
            </a:rPr>
            <a:t>ĐỐI TƯỢNG</a:t>
          </a:r>
          <a:endParaRPr lang="en-US" b="1" dirty="0">
            <a:solidFill>
              <a:srgbClr val="FFFF00"/>
            </a:solidFill>
          </a:endParaRPr>
        </a:p>
      </dgm:t>
    </dgm:pt>
    <dgm:pt modelId="{3170CC5A-3D68-4B10-98AA-053C02688CE8}" type="parTrans" cxnId="{003106F5-7938-4012-B6B8-3AB6C5370B98}">
      <dgm:prSet/>
      <dgm:spPr/>
      <dgm:t>
        <a:bodyPr/>
        <a:lstStyle/>
        <a:p>
          <a:endParaRPr lang="en-US"/>
        </a:p>
      </dgm:t>
    </dgm:pt>
    <dgm:pt modelId="{C44BE1D6-D78B-4B53-A4BA-60A708BE65D1}" type="sibTrans" cxnId="{003106F5-7938-4012-B6B8-3AB6C5370B98}">
      <dgm:prSet/>
      <dgm:spPr/>
      <dgm:t>
        <a:bodyPr/>
        <a:lstStyle/>
        <a:p>
          <a:endParaRPr lang="en-US"/>
        </a:p>
      </dgm:t>
    </dgm:pt>
    <dgm:pt modelId="{CD97BE22-6201-427E-9B62-FC22F1421B23}">
      <dgm:prSet phldrT="[Text]"/>
      <dgm:spPr>
        <a:solidFill>
          <a:srgbClr val="00B050">
            <a:alpha val="90000"/>
          </a:srgbClr>
        </a:solidFill>
        <a:scene3d>
          <a:camera prst="orthographicFront"/>
          <a:lightRig rig="threePt" dir="t"/>
        </a:scene3d>
        <a:sp3d>
          <a:bevelT w="114300" prst="artDeco"/>
        </a:sp3d>
      </dgm:spPr>
      <dgm:t>
        <a:bodyPr/>
        <a:lstStyle/>
        <a:p>
          <a:r>
            <a:rPr lang="en-US" b="1" dirty="0" err="1" smtClean="0">
              <a:solidFill>
                <a:srgbClr val="FFFF00"/>
              </a:solidFill>
            </a:rPr>
            <a:t>ĐiỀU</a:t>
          </a:r>
          <a:r>
            <a:rPr lang="en-US" b="1" dirty="0" smtClean="0">
              <a:solidFill>
                <a:srgbClr val="FFFF00"/>
              </a:solidFill>
            </a:rPr>
            <a:t> </a:t>
          </a:r>
          <a:r>
            <a:rPr lang="en-US" b="1" dirty="0" err="1" smtClean="0">
              <a:solidFill>
                <a:srgbClr val="FFFF00"/>
              </a:solidFill>
            </a:rPr>
            <a:t>KiỆN</a:t>
          </a:r>
          <a:endParaRPr lang="en-US" b="1" dirty="0">
            <a:solidFill>
              <a:srgbClr val="FFFF00"/>
            </a:solidFill>
          </a:endParaRPr>
        </a:p>
      </dgm:t>
    </dgm:pt>
    <dgm:pt modelId="{DF381DE2-007E-4A10-93D0-FB10A8BC7844}" type="parTrans" cxnId="{35E583B5-4880-4812-A271-708AF8CBDE40}">
      <dgm:prSet/>
      <dgm:spPr/>
      <dgm:t>
        <a:bodyPr/>
        <a:lstStyle/>
        <a:p>
          <a:endParaRPr lang="en-US"/>
        </a:p>
      </dgm:t>
    </dgm:pt>
    <dgm:pt modelId="{35B2BBFA-00C4-4E7D-A127-2DFE8278F324}" type="sibTrans" cxnId="{35E583B5-4880-4812-A271-708AF8CBDE40}">
      <dgm:prSet/>
      <dgm:spPr/>
      <dgm:t>
        <a:bodyPr/>
        <a:lstStyle/>
        <a:p>
          <a:endParaRPr lang="en-US"/>
        </a:p>
      </dgm:t>
    </dgm:pt>
    <dgm:pt modelId="{E2989EA1-92D1-4A07-B5A7-DABCC48FFC41}">
      <dgm:prSet phldrT="[Text]"/>
      <dgm:spPr>
        <a:solidFill>
          <a:srgbClr val="00B050">
            <a:alpha val="90000"/>
          </a:srgbClr>
        </a:solidFill>
        <a:scene3d>
          <a:camera prst="orthographicFront"/>
          <a:lightRig rig="threePt" dir="t"/>
        </a:scene3d>
        <a:sp3d>
          <a:bevelT w="114300" prst="artDeco"/>
        </a:sp3d>
      </dgm:spPr>
      <dgm:t>
        <a:bodyPr/>
        <a:lstStyle/>
        <a:p>
          <a:r>
            <a:rPr lang="en-US" b="1" dirty="0" smtClean="0">
              <a:solidFill>
                <a:srgbClr val="FFFF00"/>
              </a:solidFill>
            </a:rPr>
            <a:t>KẾT QUẢ</a:t>
          </a:r>
          <a:endParaRPr lang="en-US" b="1" dirty="0">
            <a:solidFill>
              <a:srgbClr val="FFFF00"/>
            </a:solidFill>
          </a:endParaRPr>
        </a:p>
      </dgm:t>
    </dgm:pt>
    <dgm:pt modelId="{985C5134-393C-4A5B-9FEB-275536475CE6}" type="parTrans" cxnId="{26921286-0B5C-4A9A-8641-FE0ACC2E6876}">
      <dgm:prSet/>
      <dgm:spPr/>
      <dgm:t>
        <a:bodyPr/>
        <a:lstStyle/>
        <a:p>
          <a:endParaRPr lang="en-US"/>
        </a:p>
      </dgm:t>
    </dgm:pt>
    <dgm:pt modelId="{2F887CBE-4F3A-43F3-8D86-773A15AA61C8}" type="sibTrans" cxnId="{26921286-0B5C-4A9A-8641-FE0ACC2E6876}">
      <dgm:prSet/>
      <dgm:spPr/>
      <dgm:t>
        <a:bodyPr/>
        <a:lstStyle/>
        <a:p>
          <a:endParaRPr lang="en-US"/>
        </a:p>
      </dgm:t>
    </dgm:pt>
    <dgm:pt modelId="{8B31CC91-A562-42EA-9AFB-B49FCB65E294}" type="pres">
      <dgm:prSet presAssocID="{C2EE601B-F1E3-4328-A39D-ED30E6A64911}" presName="Name0" presStyleCnt="0">
        <dgm:presLayoutVars>
          <dgm:dir/>
          <dgm:animLvl val="lvl"/>
          <dgm:resizeHandles val="exact"/>
        </dgm:presLayoutVars>
      </dgm:prSet>
      <dgm:spPr/>
      <dgm:t>
        <a:bodyPr/>
        <a:lstStyle/>
        <a:p>
          <a:endParaRPr lang="en-US"/>
        </a:p>
      </dgm:t>
    </dgm:pt>
    <dgm:pt modelId="{5B537573-C660-466D-847A-F787F411B686}" type="pres">
      <dgm:prSet presAssocID="{C3A359DB-847A-4317-8D8F-FC888EB6CD63}" presName="boxAndChildren" presStyleCnt="0"/>
      <dgm:spPr>
        <a:scene3d>
          <a:camera prst="orthographicFront"/>
          <a:lightRig rig="threePt" dir="t"/>
        </a:scene3d>
        <a:sp3d>
          <a:bevelT w="114300" prst="artDeco"/>
        </a:sp3d>
      </dgm:spPr>
      <dgm:t>
        <a:bodyPr/>
        <a:lstStyle/>
        <a:p>
          <a:endParaRPr lang="en-US"/>
        </a:p>
      </dgm:t>
    </dgm:pt>
    <dgm:pt modelId="{EB2770B2-699C-4456-9052-977FB055F07C}" type="pres">
      <dgm:prSet presAssocID="{C3A359DB-847A-4317-8D8F-FC888EB6CD63}" presName="parentTextBox" presStyleLbl="node1" presStyleIdx="0" presStyleCnt="3"/>
      <dgm:spPr/>
      <dgm:t>
        <a:bodyPr/>
        <a:lstStyle/>
        <a:p>
          <a:endParaRPr lang="en-US"/>
        </a:p>
      </dgm:t>
    </dgm:pt>
    <dgm:pt modelId="{D38DFA0D-F1EB-4612-8E75-A73708A5D673}" type="pres">
      <dgm:prSet presAssocID="{C3A359DB-847A-4317-8D8F-FC888EB6CD63}" presName="entireBox" presStyleLbl="node1" presStyleIdx="0" presStyleCnt="3"/>
      <dgm:spPr/>
      <dgm:t>
        <a:bodyPr/>
        <a:lstStyle/>
        <a:p>
          <a:endParaRPr lang="en-US"/>
        </a:p>
      </dgm:t>
    </dgm:pt>
    <dgm:pt modelId="{7A6B85F1-F10C-439F-B0A2-FA82868342BA}" type="pres">
      <dgm:prSet presAssocID="{C3A359DB-847A-4317-8D8F-FC888EB6CD63}" presName="descendantBox" presStyleCnt="0"/>
      <dgm:spPr>
        <a:scene3d>
          <a:camera prst="orthographicFront"/>
          <a:lightRig rig="threePt" dir="t"/>
        </a:scene3d>
        <a:sp3d>
          <a:bevelT w="114300" prst="artDeco"/>
        </a:sp3d>
      </dgm:spPr>
      <dgm:t>
        <a:bodyPr/>
        <a:lstStyle/>
        <a:p>
          <a:endParaRPr lang="en-US"/>
        </a:p>
      </dgm:t>
    </dgm:pt>
    <dgm:pt modelId="{846C3048-5805-4478-BEE1-DA4B0666B1A3}" type="pres">
      <dgm:prSet presAssocID="{859235AF-696B-423F-8A1E-490CB350DB50}" presName="childTextBox" presStyleLbl="fgAccFollowNode1" presStyleIdx="0" presStyleCnt="15">
        <dgm:presLayoutVars>
          <dgm:bulletEnabled val="1"/>
        </dgm:presLayoutVars>
      </dgm:prSet>
      <dgm:spPr/>
      <dgm:t>
        <a:bodyPr/>
        <a:lstStyle/>
        <a:p>
          <a:endParaRPr lang="en-US"/>
        </a:p>
      </dgm:t>
    </dgm:pt>
    <dgm:pt modelId="{12488AE4-A878-4B41-ACFD-BA997BF54E7A}" type="pres">
      <dgm:prSet presAssocID="{C6528919-9716-47AA-B17C-4922693A5D20}" presName="childTextBox" presStyleLbl="fgAccFollowNode1" presStyleIdx="1" presStyleCnt="15">
        <dgm:presLayoutVars>
          <dgm:bulletEnabled val="1"/>
        </dgm:presLayoutVars>
      </dgm:prSet>
      <dgm:spPr/>
      <dgm:t>
        <a:bodyPr/>
        <a:lstStyle/>
        <a:p>
          <a:endParaRPr lang="en-US"/>
        </a:p>
      </dgm:t>
    </dgm:pt>
    <dgm:pt modelId="{37B2C6C1-A8DD-4D71-9ABC-F9B0F11E91B6}" type="pres">
      <dgm:prSet presAssocID="{618BF080-C28A-4B37-8EF2-EA5EAFFC8045}" presName="childTextBox" presStyleLbl="fgAccFollowNode1" presStyleIdx="2" presStyleCnt="15">
        <dgm:presLayoutVars>
          <dgm:bulletEnabled val="1"/>
        </dgm:presLayoutVars>
      </dgm:prSet>
      <dgm:spPr/>
      <dgm:t>
        <a:bodyPr/>
        <a:lstStyle/>
        <a:p>
          <a:endParaRPr lang="en-US"/>
        </a:p>
      </dgm:t>
    </dgm:pt>
    <dgm:pt modelId="{4250D506-CF53-40CF-8CA5-BB96579ACAE4}" type="pres">
      <dgm:prSet presAssocID="{6C09A8CD-6F38-41A6-B6EF-FD69609A462D}" presName="childTextBox" presStyleLbl="fgAccFollowNode1" presStyleIdx="3" presStyleCnt="15">
        <dgm:presLayoutVars>
          <dgm:bulletEnabled val="1"/>
        </dgm:presLayoutVars>
      </dgm:prSet>
      <dgm:spPr/>
      <dgm:t>
        <a:bodyPr/>
        <a:lstStyle/>
        <a:p>
          <a:endParaRPr lang="en-US"/>
        </a:p>
      </dgm:t>
    </dgm:pt>
    <dgm:pt modelId="{BAAE8E42-8BF8-4346-A5CC-536B1DF8777D}" type="pres">
      <dgm:prSet presAssocID="{FCF69BF9-A18D-41D1-A0B4-363CA9D8512C}" presName="childTextBox" presStyleLbl="fgAccFollowNode1" presStyleIdx="4" presStyleCnt="15">
        <dgm:presLayoutVars>
          <dgm:bulletEnabled val="1"/>
        </dgm:presLayoutVars>
      </dgm:prSet>
      <dgm:spPr/>
      <dgm:t>
        <a:bodyPr/>
        <a:lstStyle/>
        <a:p>
          <a:endParaRPr lang="en-US"/>
        </a:p>
      </dgm:t>
    </dgm:pt>
    <dgm:pt modelId="{BA8A9FBB-DC9E-4710-90C3-DB2D1BACE460}" type="pres">
      <dgm:prSet presAssocID="{CD97BE22-6201-427E-9B62-FC22F1421B23}" presName="childTextBox" presStyleLbl="fgAccFollowNode1" presStyleIdx="5" presStyleCnt="15">
        <dgm:presLayoutVars>
          <dgm:bulletEnabled val="1"/>
        </dgm:presLayoutVars>
      </dgm:prSet>
      <dgm:spPr/>
      <dgm:t>
        <a:bodyPr/>
        <a:lstStyle/>
        <a:p>
          <a:endParaRPr lang="en-US"/>
        </a:p>
      </dgm:t>
    </dgm:pt>
    <dgm:pt modelId="{C59009FA-1742-4AEB-A289-25C648B9DFB0}" type="pres">
      <dgm:prSet presAssocID="{E2989EA1-92D1-4A07-B5A7-DABCC48FFC41}" presName="childTextBox" presStyleLbl="fgAccFollowNode1" presStyleIdx="6" presStyleCnt="15">
        <dgm:presLayoutVars>
          <dgm:bulletEnabled val="1"/>
        </dgm:presLayoutVars>
      </dgm:prSet>
      <dgm:spPr/>
      <dgm:t>
        <a:bodyPr/>
        <a:lstStyle/>
        <a:p>
          <a:endParaRPr lang="en-US"/>
        </a:p>
      </dgm:t>
    </dgm:pt>
    <dgm:pt modelId="{86E759A1-34E8-4769-9E96-FDD2DD4E33C5}" type="pres">
      <dgm:prSet presAssocID="{DC418F52-ADFD-47AA-AF71-903699D17806}" presName="sp" presStyleCnt="0"/>
      <dgm:spPr>
        <a:scene3d>
          <a:camera prst="orthographicFront"/>
          <a:lightRig rig="threePt" dir="t"/>
        </a:scene3d>
        <a:sp3d>
          <a:bevelT w="114300" prst="artDeco"/>
        </a:sp3d>
      </dgm:spPr>
      <dgm:t>
        <a:bodyPr/>
        <a:lstStyle/>
        <a:p>
          <a:endParaRPr lang="en-US"/>
        </a:p>
      </dgm:t>
    </dgm:pt>
    <dgm:pt modelId="{A5995EF4-31B4-48CD-BF18-385B26A6484D}" type="pres">
      <dgm:prSet presAssocID="{871BAF82-40A8-4EE2-8D59-4177F488E14C}" presName="arrowAndChildren" presStyleCnt="0"/>
      <dgm:spPr>
        <a:scene3d>
          <a:camera prst="orthographicFront"/>
          <a:lightRig rig="threePt" dir="t"/>
        </a:scene3d>
        <a:sp3d>
          <a:bevelT w="114300" prst="artDeco"/>
        </a:sp3d>
      </dgm:spPr>
      <dgm:t>
        <a:bodyPr/>
        <a:lstStyle/>
        <a:p>
          <a:endParaRPr lang="en-US"/>
        </a:p>
      </dgm:t>
    </dgm:pt>
    <dgm:pt modelId="{244C40E0-54C4-4C17-A3F8-0144ED2FCE59}" type="pres">
      <dgm:prSet presAssocID="{871BAF82-40A8-4EE2-8D59-4177F488E14C}" presName="parentTextArrow" presStyleLbl="node1" presStyleIdx="0" presStyleCnt="3"/>
      <dgm:spPr/>
      <dgm:t>
        <a:bodyPr/>
        <a:lstStyle/>
        <a:p>
          <a:endParaRPr lang="en-US"/>
        </a:p>
      </dgm:t>
    </dgm:pt>
    <dgm:pt modelId="{A3652EE9-D270-4D17-90F3-343336649BE7}" type="pres">
      <dgm:prSet presAssocID="{871BAF82-40A8-4EE2-8D59-4177F488E14C}" presName="arrow" presStyleLbl="node1" presStyleIdx="1" presStyleCnt="3"/>
      <dgm:spPr/>
      <dgm:t>
        <a:bodyPr/>
        <a:lstStyle/>
        <a:p>
          <a:endParaRPr lang="en-US"/>
        </a:p>
      </dgm:t>
    </dgm:pt>
    <dgm:pt modelId="{3B4D34DF-D1F0-46C5-B0D8-ED45CCC85CDE}" type="pres">
      <dgm:prSet presAssocID="{871BAF82-40A8-4EE2-8D59-4177F488E14C}" presName="descendantArrow" presStyleCnt="0"/>
      <dgm:spPr>
        <a:scene3d>
          <a:camera prst="orthographicFront"/>
          <a:lightRig rig="threePt" dir="t"/>
        </a:scene3d>
        <a:sp3d>
          <a:bevelT w="114300" prst="artDeco"/>
        </a:sp3d>
      </dgm:spPr>
      <dgm:t>
        <a:bodyPr/>
        <a:lstStyle/>
        <a:p>
          <a:endParaRPr lang="en-US"/>
        </a:p>
      </dgm:t>
    </dgm:pt>
    <dgm:pt modelId="{C9DFB566-4E11-4FCB-ABE7-025096208AAA}" type="pres">
      <dgm:prSet presAssocID="{86CA5EB4-4DA1-4486-9D3D-4AF051BDD463}" presName="childTextArrow" presStyleLbl="fgAccFollowNode1" presStyleIdx="7" presStyleCnt="15">
        <dgm:presLayoutVars>
          <dgm:bulletEnabled val="1"/>
        </dgm:presLayoutVars>
      </dgm:prSet>
      <dgm:spPr/>
      <dgm:t>
        <a:bodyPr/>
        <a:lstStyle/>
        <a:p>
          <a:endParaRPr lang="en-US"/>
        </a:p>
      </dgm:t>
    </dgm:pt>
    <dgm:pt modelId="{8FF38B97-A50C-4549-92EA-207EE8B66CAC}" type="pres">
      <dgm:prSet presAssocID="{3DDBEF62-4338-4761-AC3F-0CE364FA5FA6}" presName="childTextArrow" presStyleLbl="fgAccFollowNode1" presStyleIdx="8" presStyleCnt="15">
        <dgm:presLayoutVars>
          <dgm:bulletEnabled val="1"/>
        </dgm:presLayoutVars>
      </dgm:prSet>
      <dgm:spPr/>
      <dgm:t>
        <a:bodyPr/>
        <a:lstStyle/>
        <a:p>
          <a:endParaRPr lang="en-US"/>
        </a:p>
      </dgm:t>
    </dgm:pt>
    <dgm:pt modelId="{17175B4E-1F2B-4AC6-B143-02192C33DF50}" type="pres">
      <dgm:prSet presAssocID="{88E3DB2D-D954-44C7-A354-0031AEA4D7A6}" presName="childTextArrow" presStyleLbl="fgAccFollowNode1" presStyleIdx="9" presStyleCnt="15">
        <dgm:presLayoutVars>
          <dgm:bulletEnabled val="1"/>
        </dgm:presLayoutVars>
      </dgm:prSet>
      <dgm:spPr/>
      <dgm:t>
        <a:bodyPr/>
        <a:lstStyle/>
        <a:p>
          <a:endParaRPr lang="en-US"/>
        </a:p>
      </dgm:t>
    </dgm:pt>
    <dgm:pt modelId="{C7988CFE-3451-4F13-BCE2-860399E18033}" type="pres">
      <dgm:prSet presAssocID="{B7A95E53-740A-425D-BDFF-4AEDB50943F0}" presName="childTextArrow" presStyleLbl="fgAccFollowNode1" presStyleIdx="10" presStyleCnt="15">
        <dgm:presLayoutVars>
          <dgm:bulletEnabled val="1"/>
        </dgm:presLayoutVars>
      </dgm:prSet>
      <dgm:spPr/>
      <dgm:t>
        <a:bodyPr/>
        <a:lstStyle/>
        <a:p>
          <a:endParaRPr lang="en-US"/>
        </a:p>
      </dgm:t>
    </dgm:pt>
    <dgm:pt modelId="{A8FFCBB4-4F71-4034-9125-C98A6781D026}" type="pres">
      <dgm:prSet presAssocID="{9FC955FA-686B-4894-BF4F-1F64ACB43A73}" presName="sp" presStyleCnt="0"/>
      <dgm:spPr>
        <a:scene3d>
          <a:camera prst="orthographicFront"/>
          <a:lightRig rig="threePt" dir="t"/>
        </a:scene3d>
        <a:sp3d>
          <a:bevelT w="114300" prst="artDeco"/>
        </a:sp3d>
      </dgm:spPr>
      <dgm:t>
        <a:bodyPr/>
        <a:lstStyle/>
        <a:p>
          <a:endParaRPr lang="en-US"/>
        </a:p>
      </dgm:t>
    </dgm:pt>
    <dgm:pt modelId="{43649C26-323F-420A-929B-DEDA45BC990A}" type="pres">
      <dgm:prSet presAssocID="{3432D681-1872-4EBE-85A3-B85FECE8DA3D}" presName="arrowAndChildren" presStyleCnt="0"/>
      <dgm:spPr>
        <a:scene3d>
          <a:camera prst="orthographicFront"/>
          <a:lightRig rig="threePt" dir="t"/>
        </a:scene3d>
        <a:sp3d>
          <a:bevelT w="114300" prst="artDeco"/>
        </a:sp3d>
      </dgm:spPr>
      <dgm:t>
        <a:bodyPr/>
        <a:lstStyle/>
        <a:p>
          <a:endParaRPr lang="en-US"/>
        </a:p>
      </dgm:t>
    </dgm:pt>
    <dgm:pt modelId="{2EB2B56D-5645-420A-ABF7-08DF8AFC044F}" type="pres">
      <dgm:prSet presAssocID="{3432D681-1872-4EBE-85A3-B85FECE8DA3D}" presName="parentTextArrow" presStyleLbl="node1" presStyleIdx="1" presStyleCnt="3"/>
      <dgm:spPr/>
      <dgm:t>
        <a:bodyPr/>
        <a:lstStyle/>
        <a:p>
          <a:endParaRPr lang="en-US"/>
        </a:p>
      </dgm:t>
    </dgm:pt>
    <dgm:pt modelId="{E280B951-4612-46FB-839C-4227416717F6}" type="pres">
      <dgm:prSet presAssocID="{3432D681-1872-4EBE-85A3-B85FECE8DA3D}" presName="arrow" presStyleLbl="node1" presStyleIdx="2" presStyleCnt="3"/>
      <dgm:spPr/>
      <dgm:t>
        <a:bodyPr/>
        <a:lstStyle/>
        <a:p>
          <a:endParaRPr lang="en-US"/>
        </a:p>
      </dgm:t>
    </dgm:pt>
    <dgm:pt modelId="{23E3C328-F00B-4F77-8300-C9F047F903D4}" type="pres">
      <dgm:prSet presAssocID="{3432D681-1872-4EBE-85A3-B85FECE8DA3D}" presName="descendantArrow" presStyleCnt="0"/>
      <dgm:spPr>
        <a:scene3d>
          <a:camera prst="orthographicFront"/>
          <a:lightRig rig="threePt" dir="t"/>
        </a:scene3d>
        <a:sp3d>
          <a:bevelT w="114300" prst="artDeco"/>
        </a:sp3d>
      </dgm:spPr>
      <dgm:t>
        <a:bodyPr/>
        <a:lstStyle/>
        <a:p>
          <a:endParaRPr lang="en-US"/>
        </a:p>
      </dgm:t>
    </dgm:pt>
    <dgm:pt modelId="{E7A255F2-4036-4488-A128-904C3229DAA5}" type="pres">
      <dgm:prSet presAssocID="{377127C9-CEAB-4C6C-B4ED-50C223B82B69}" presName="childTextArrow" presStyleLbl="fgAccFollowNode1" presStyleIdx="11" presStyleCnt="15" custLinFactNeighborX="1802" custLinFactNeighborY="3472">
        <dgm:presLayoutVars>
          <dgm:bulletEnabled val="1"/>
        </dgm:presLayoutVars>
      </dgm:prSet>
      <dgm:spPr/>
      <dgm:t>
        <a:bodyPr/>
        <a:lstStyle/>
        <a:p>
          <a:endParaRPr lang="en-US"/>
        </a:p>
      </dgm:t>
    </dgm:pt>
    <dgm:pt modelId="{DF5BD434-9645-44A8-96E1-881FCAE403ED}" type="pres">
      <dgm:prSet presAssocID="{53F8C85A-CF58-4C6C-AD56-D8B913CE15BD}" presName="childTextArrow" presStyleLbl="fgAccFollowNode1" presStyleIdx="12" presStyleCnt="15" custLinFactNeighborX="1802" custLinFactNeighborY="3472">
        <dgm:presLayoutVars>
          <dgm:bulletEnabled val="1"/>
        </dgm:presLayoutVars>
      </dgm:prSet>
      <dgm:spPr/>
      <dgm:t>
        <a:bodyPr/>
        <a:lstStyle/>
        <a:p>
          <a:endParaRPr lang="en-US"/>
        </a:p>
      </dgm:t>
    </dgm:pt>
    <dgm:pt modelId="{F6F38CEF-7769-4474-98EC-FFB1E85DE854}" type="pres">
      <dgm:prSet presAssocID="{8DD70CB0-9EE2-47DC-8597-623421132720}" presName="childTextArrow" presStyleLbl="fgAccFollowNode1" presStyleIdx="13" presStyleCnt="15" custLinFactNeighborX="1802" custLinFactNeighborY="3472">
        <dgm:presLayoutVars>
          <dgm:bulletEnabled val="1"/>
        </dgm:presLayoutVars>
      </dgm:prSet>
      <dgm:spPr/>
      <dgm:t>
        <a:bodyPr/>
        <a:lstStyle/>
        <a:p>
          <a:endParaRPr lang="en-US"/>
        </a:p>
      </dgm:t>
    </dgm:pt>
    <dgm:pt modelId="{BBAF7D15-E7CC-4282-AE6B-4BE7F8D3EFD2}" type="pres">
      <dgm:prSet presAssocID="{61FD4266-B8A1-41D2-8047-836401ACE5DC}" presName="childTextArrow" presStyleLbl="fgAccFollowNode1" presStyleIdx="14" presStyleCnt="15">
        <dgm:presLayoutVars>
          <dgm:bulletEnabled val="1"/>
        </dgm:presLayoutVars>
      </dgm:prSet>
      <dgm:spPr/>
      <dgm:t>
        <a:bodyPr/>
        <a:lstStyle/>
        <a:p>
          <a:endParaRPr lang="en-US"/>
        </a:p>
      </dgm:t>
    </dgm:pt>
  </dgm:ptLst>
  <dgm:cxnLst>
    <dgm:cxn modelId="{D434CE4D-973E-407A-B634-D4EE3A195E66}" srcId="{871BAF82-40A8-4EE2-8D59-4177F488E14C}" destId="{B7A95E53-740A-425D-BDFF-4AEDB50943F0}" srcOrd="3" destOrd="0" parTransId="{7BE89ED8-D31B-4056-8D9A-AF5E06D08739}" sibTransId="{F0FACACA-511B-47EB-B24F-2676973B1D02}"/>
    <dgm:cxn modelId="{BACEED97-D6E5-4441-A39B-0AA350D239DC}" type="presOf" srcId="{61FD4266-B8A1-41D2-8047-836401ACE5DC}" destId="{BBAF7D15-E7CC-4282-AE6B-4BE7F8D3EFD2}" srcOrd="0" destOrd="0" presId="urn:microsoft.com/office/officeart/2005/8/layout/process4"/>
    <dgm:cxn modelId="{01712655-3B6E-4D4E-A7C2-60EC706BB021}" type="presOf" srcId="{E2989EA1-92D1-4A07-B5A7-DABCC48FFC41}" destId="{C59009FA-1742-4AEB-A289-25C648B9DFB0}" srcOrd="0" destOrd="0" presId="urn:microsoft.com/office/officeart/2005/8/layout/process4"/>
    <dgm:cxn modelId="{94BB7669-D5F4-4850-A571-F428863E3274}" srcId="{C3A359DB-847A-4317-8D8F-FC888EB6CD63}" destId="{6C09A8CD-6F38-41A6-B6EF-FD69609A462D}" srcOrd="3" destOrd="0" parTransId="{FC9B3E4A-9FA7-43F8-85D2-7B917B81D3C0}" sibTransId="{DF225C3B-E683-4EBD-BA4E-539F23290928}"/>
    <dgm:cxn modelId="{8FF3FBB1-CE7C-46D2-AC1E-21C39FEA01E5}" type="presOf" srcId="{3DDBEF62-4338-4761-AC3F-0CE364FA5FA6}" destId="{8FF38B97-A50C-4549-92EA-207EE8B66CAC}" srcOrd="0" destOrd="0" presId="urn:microsoft.com/office/officeart/2005/8/layout/process4"/>
    <dgm:cxn modelId="{77E15BDE-4615-4A48-AAE6-66E708FCF2C2}" srcId="{871BAF82-40A8-4EE2-8D59-4177F488E14C}" destId="{86CA5EB4-4DA1-4486-9D3D-4AF051BDD463}" srcOrd="0" destOrd="0" parTransId="{E7461A90-E39D-4489-9522-9BFE2A9D3002}" sibTransId="{2CCDF472-F98D-4813-873F-57E59EF49892}"/>
    <dgm:cxn modelId="{BE9E64CE-6618-4EB4-AFC3-5366D23078A6}" srcId="{C2EE601B-F1E3-4328-A39D-ED30E6A64911}" destId="{3432D681-1872-4EBE-85A3-B85FECE8DA3D}" srcOrd="0" destOrd="0" parTransId="{42B4BAA0-0548-4CF5-B203-DD623AD039D2}" sibTransId="{9FC955FA-686B-4894-BF4F-1F64ACB43A73}"/>
    <dgm:cxn modelId="{F799AD87-E2F4-4163-96C8-B01C9B670F5B}" type="presOf" srcId="{B7A95E53-740A-425D-BDFF-4AEDB50943F0}" destId="{C7988CFE-3451-4F13-BCE2-860399E18033}" srcOrd="0" destOrd="0" presId="urn:microsoft.com/office/officeart/2005/8/layout/process4"/>
    <dgm:cxn modelId="{DF20B0BE-08F4-4736-87D9-79FB79BD4F5F}" type="presOf" srcId="{CD97BE22-6201-427E-9B62-FC22F1421B23}" destId="{BA8A9FBB-DC9E-4710-90C3-DB2D1BACE460}" srcOrd="0" destOrd="0" presId="urn:microsoft.com/office/officeart/2005/8/layout/process4"/>
    <dgm:cxn modelId="{99221ECD-3532-4EBF-9CBE-62D8100FDF17}" type="presOf" srcId="{C6528919-9716-47AA-B17C-4922693A5D20}" destId="{12488AE4-A878-4B41-ACFD-BA997BF54E7A}" srcOrd="0" destOrd="0" presId="urn:microsoft.com/office/officeart/2005/8/layout/process4"/>
    <dgm:cxn modelId="{48DAE839-C812-4AA9-B996-5C21CF7A3FD9}" type="presOf" srcId="{377127C9-CEAB-4C6C-B4ED-50C223B82B69}" destId="{E7A255F2-4036-4488-A128-904C3229DAA5}" srcOrd="0" destOrd="0" presId="urn:microsoft.com/office/officeart/2005/8/layout/process4"/>
    <dgm:cxn modelId="{0D0B4BD9-6B63-4E37-B027-B090A523BA82}" srcId="{C3A359DB-847A-4317-8D8F-FC888EB6CD63}" destId="{859235AF-696B-423F-8A1E-490CB350DB50}" srcOrd="0" destOrd="0" parTransId="{AB7BC39B-FD41-4D2A-8C0C-63E28C68AB8D}" sibTransId="{E60165EF-EE20-4DCE-8A08-DADE8B399674}"/>
    <dgm:cxn modelId="{3D147C49-4BB0-4D43-927C-1005FBBD94DA}" type="presOf" srcId="{C3A359DB-847A-4317-8D8F-FC888EB6CD63}" destId="{D38DFA0D-F1EB-4612-8E75-A73708A5D673}" srcOrd="1" destOrd="0" presId="urn:microsoft.com/office/officeart/2005/8/layout/process4"/>
    <dgm:cxn modelId="{B6287855-D73C-4BE7-9152-ACC7E8F40AC0}" type="presOf" srcId="{8DD70CB0-9EE2-47DC-8597-623421132720}" destId="{F6F38CEF-7769-4474-98EC-FFB1E85DE854}" srcOrd="0" destOrd="0" presId="urn:microsoft.com/office/officeart/2005/8/layout/process4"/>
    <dgm:cxn modelId="{35E583B5-4880-4812-A271-708AF8CBDE40}" srcId="{C3A359DB-847A-4317-8D8F-FC888EB6CD63}" destId="{CD97BE22-6201-427E-9B62-FC22F1421B23}" srcOrd="5" destOrd="0" parTransId="{DF381DE2-007E-4A10-93D0-FB10A8BC7844}" sibTransId="{35B2BBFA-00C4-4E7D-A127-2DFE8278F324}"/>
    <dgm:cxn modelId="{4D914F76-2C72-4AF2-8F03-AF07B5BB6BAF}" type="presOf" srcId="{6C09A8CD-6F38-41A6-B6EF-FD69609A462D}" destId="{4250D506-CF53-40CF-8CA5-BB96579ACAE4}" srcOrd="0" destOrd="0" presId="urn:microsoft.com/office/officeart/2005/8/layout/process4"/>
    <dgm:cxn modelId="{7D345808-EAF8-4F3B-865A-E9C134A9920B}" srcId="{3432D681-1872-4EBE-85A3-B85FECE8DA3D}" destId="{8DD70CB0-9EE2-47DC-8597-623421132720}" srcOrd="2" destOrd="0" parTransId="{479207F7-DC64-420B-A936-6E3D1FB22615}" sibTransId="{0F82B00C-3FB5-4537-BC2D-B808A685FC06}"/>
    <dgm:cxn modelId="{4A73E721-8E6F-42C6-8F28-AC9822839DE8}" srcId="{C3A359DB-847A-4317-8D8F-FC888EB6CD63}" destId="{618BF080-C28A-4B37-8EF2-EA5EAFFC8045}" srcOrd="2" destOrd="0" parTransId="{188A79AB-27A2-479F-943F-17BBCB561C44}" sibTransId="{C877B5EE-0C05-4974-863A-D8AEC1E5056C}"/>
    <dgm:cxn modelId="{686BF5FE-0B1A-4D55-8A5C-40761CF27A95}" type="presOf" srcId="{FCF69BF9-A18D-41D1-A0B4-363CA9D8512C}" destId="{BAAE8E42-8BF8-4346-A5CC-536B1DF8777D}" srcOrd="0" destOrd="0" presId="urn:microsoft.com/office/officeart/2005/8/layout/process4"/>
    <dgm:cxn modelId="{16B82377-A195-49A9-BA9D-0761192FABB4}" type="presOf" srcId="{86CA5EB4-4DA1-4486-9D3D-4AF051BDD463}" destId="{C9DFB566-4E11-4FCB-ABE7-025096208AAA}" srcOrd="0" destOrd="0" presId="urn:microsoft.com/office/officeart/2005/8/layout/process4"/>
    <dgm:cxn modelId="{FA94F16D-38F5-4922-8180-073470FD8CAC}" srcId="{3432D681-1872-4EBE-85A3-B85FECE8DA3D}" destId="{61FD4266-B8A1-41D2-8047-836401ACE5DC}" srcOrd="3" destOrd="0" parTransId="{186B3BE5-DDD8-4CF7-A015-2641548D03CF}" sibTransId="{CAFB53DF-6A0E-4BE1-85A6-34C599ECC214}"/>
    <dgm:cxn modelId="{3F59EC3B-071F-4D4D-96D3-D09AAC6D50E6}" type="presOf" srcId="{3432D681-1872-4EBE-85A3-B85FECE8DA3D}" destId="{E280B951-4612-46FB-839C-4227416717F6}" srcOrd="1" destOrd="0" presId="urn:microsoft.com/office/officeart/2005/8/layout/process4"/>
    <dgm:cxn modelId="{DD190315-7D3F-4D7A-89BB-13D23AA58AD8}" srcId="{C2EE601B-F1E3-4328-A39D-ED30E6A64911}" destId="{871BAF82-40A8-4EE2-8D59-4177F488E14C}" srcOrd="1" destOrd="0" parTransId="{D21FCBAA-3173-4BB3-89EB-599FB8C673F8}" sibTransId="{DC418F52-ADFD-47AA-AF71-903699D17806}"/>
    <dgm:cxn modelId="{952007C5-EB0B-4A12-BD48-C85BD4C2D829}" type="presOf" srcId="{C3A359DB-847A-4317-8D8F-FC888EB6CD63}" destId="{EB2770B2-699C-4456-9052-977FB055F07C}" srcOrd="0" destOrd="0" presId="urn:microsoft.com/office/officeart/2005/8/layout/process4"/>
    <dgm:cxn modelId="{89F01EB3-908B-44C2-B5D6-96D0A8CA99EE}" srcId="{C2EE601B-F1E3-4328-A39D-ED30E6A64911}" destId="{C3A359DB-847A-4317-8D8F-FC888EB6CD63}" srcOrd="2" destOrd="0" parTransId="{E0A4D5D6-28FA-4406-89D0-8A2348692F0A}" sibTransId="{80F8FD53-2294-4F3B-9924-8F4CA987B2C1}"/>
    <dgm:cxn modelId="{003106F5-7938-4012-B6B8-3AB6C5370B98}" srcId="{C3A359DB-847A-4317-8D8F-FC888EB6CD63}" destId="{FCF69BF9-A18D-41D1-A0B4-363CA9D8512C}" srcOrd="4" destOrd="0" parTransId="{3170CC5A-3D68-4B10-98AA-053C02688CE8}" sibTransId="{C44BE1D6-D78B-4B53-A4BA-60A708BE65D1}"/>
    <dgm:cxn modelId="{07057016-2A40-482C-9EF9-21B0882D9A9A}" srcId="{871BAF82-40A8-4EE2-8D59-4177F488E14C}" destId="{88E3DB2D-D954-44C7-A354-0031AEA4D7A6}" srcOrd="2" destOrd="0" parTransId="{CE4C7574-C696-455E-B2C0-7A0DB6838095}" sibTransId="{A6EB32CF-06A0-4C52-8247-0320597916FF}"/>
    <dgm:cxn modelId="{F3922A7C-75C2-44D2-AF59-3429D86D16BE}" type="presOf" srcId="{871BAF82-40A8-4EE2-8D59-4177F488E14C}" destId="{A3652EE9-D270-4D17-90F3-343336649BE7}" srcOrd="1" destOrd="0" presId="urn:microsoft.com/office/officeart/2005/8/layout/process4"/>
    <dgm:cxn modelId="{DDFA7157-258D-4D75-9E1D-26E5F657DE09}" type="presOf" srcId="{88E3DB2D-D954-44C7-A354-0031AEA4D7A6}" destId="{17175B4E-1F2B-4AC6-B143-02192C33DF50}" srcOrd="0" destOrd="0" presId="urn:microsoft.com/office/officeart/2005/8/layout/process4"/>
    <dgm:cxn modelId="{55100E8E-C738-4603-8225-85EB9396C809}" srcId="{3432D681-1872-4EBE-85A3-B85FECE8DA3D}" destId="{377127C9-CEAB-4C6C-B4ED-50C223B82B69}" srcOrd="0" destOrd="0" parTransId="{7D7D477F-9472-4339-912C-9E69E6050E4C}" sibTransId="{B5ECCC06-31B2-4F10-844B-A75312E25C6B}"/>
    <dgm:cxn modelId="{D8EAB8C6-0F55-4BA9-867C-A3CB2DE4EBF0}" type="presOf" srcId="{859235AF-696B-423F-8A1E-490CB350DB50}" destId="{846C3048-5805-4478-BEE1-DA4B0666B1A3}" srcOrd="0" destOrd="0" presId="urn:microsoft.com/office/officeart/2005/8/layout/process4"/>
    <dgm:cxn modelId="{EA2B01E2-EC94-4168-BA59-22E04B0F113A}" srcId="{3432D681-1872-4EBE-85A3-B85FECE8DA3D}" destId="{53F8C85A-CF58-4C6C-AD56-D8B913CE15BD}" srcOrd="1" destOrd="0" parTransId="{20D8288B-E9F4-42AE-B074-778731167326}" sibTransId="{DA16C194-D894-49E4-BBF7-9353E0BDDE5B}"/>
    <dgm:cxn modelId="{44B444A7-385D-47F8-9DC4-F24BCAFCDB11}" srcId="{871BAF82-40A8-4EE2-8D59-4177F488E14C}" destId="{3DDBEF62-4338-4761-AC3F-0CE364FA5FA6}" srcOrd="1" destOrd="0" parTransId="{DEF1F39C-7B50-435B-AED9-D9327E8F7868}" sibTransId="{2AF91A3A-5700-446D-A31F-DCF83A969638}"/>
    <dgm:cxn modelId="{760F9CB3-EE32-48F5-A40C-CB3C468924A4}" type="presOf" srcId="{618BF080-C28A-4B37-8EF2-EA5EAFFC8045}" destId="{37B2C6C1-A8DD-4D71-9ABC-F9B0F11E91B6}" srcOrd="0" destOrd="0" presId="urn:microsoft.com/office/officeart/2005/8/layout/process4"/>
    <dgm:cxn modelId="{A5877526-D54D-414B-A821-EC1A6D259133}" srcId="{C3A359DB-847A-4317-8D8F-FC888EB6CD63}" destId="{C6528919-9716-47AA-B17C-4922693A5D20}" srcOrd="1" destOrd="0" parTransId="{05787DBE-0D9E-41B1-8E94-57CDF1A38217}" sibTransId="{246B6AEE-0E58-44D3-BA4D-C0CB25359148}"/>
    <dgm:cxn modelId="{5F2E7CB4-BF5F-4F8A-82FB-9D80D23A4A98}" type="presOf" srcId="{871BAF82-40A8-4EE2-8D59-4177F488E14C}" destId="{244C40E0-54C4-4C17-A3F8-0144ED2FCE59}" srcOrd="0" destOrd="0" presId="urn:microsoft.com/office/officeart/2005/8/layout/process4"/>
    <dgm:cxn modelId="{CABE7607-7DCE-483D-AB30-9B134D79D8CB}" type="presOf" srcId="{53F8C85A-CF58-4C6C-AD56-D8B913CE15BD}" destId="{DF5BD434-9645-44A8-96E1-881FCAE403ED}" srcOrd="0" destOrd="0" presId="urn:microsoft.com/office/officeart/2005/8/layout/process4"/>
    <dgm:cxn modelId="{A8A60B4C-6FD9-44BA-8226-AC800934DADB}" type="presOf" srcId="{C2EE601B-F1E3-4328-A39D-ED30E6A64911}" destId="{8B31CC91-A562-42EA-9AFB-B49FCB65E294}" srcOrd="0" destOrd="0" presId="urn:microsoft.com/office/officeart/2005/8/layout/process4"/>
    <dgm:cxn modelId="{097766F8-F81C-41ED-B9B9-E959ACD729FE}" type="presOf" srcId="{3432D681-1872-4EBE-85A3-B85FECE8DA3D}" destId="{2EB2B56D-5645-420A-ABF7-08DF8AFC044F}" srcOrd="0" destOrd="0" presId="urn:microsoft.com/office/officeart/2005/8/layout/process4"/>
    <dgm:cxn modelId="{26921286-0B5C-4A9A-8641-FE0ACC2E6876}" srcId="{C3A359DB-847A-4317-8D8F-FC888EB6CD63}" destId="{E2989EA1-92D1-4A07-B5A7-DABCC48FFC41}" srcOrd="6" destOrd="0" parTransId="{985C5134-393C-4A5B-9FEB-275536475CE6}" sibTransId="{2F887CBE-4F3A-43F3-8D86-773A15AA61C8}"/>
    <dgm:cxn modelId="{717574C7-3FD2-446C-8C52-70B659CB0460}" type="presParOf" srcId="{8B31CC91-A562-42EA-9AFB-B49FCB65E294}" destId="{5B537573-C660-466D-847A-F787F411B686}" srcOrd="0" destOrd="0" presId="urn:microsoft.com/office/officeart/2005/8/layout/process4"/>
    <dgm:cxn modelId="{CD5D7CF4-AB92-4831-BE23-6EF5BD9C7E55}" type="presParOf" srcId="{5B537573-C660-466D-847A-F787F411B686}" destId="{EB2770B2-699C-4456-9052-977FB055F07C}" srcOrd="0" destOrd="0" presId="urn:microsoft.com/office/officeart/2005/8/layout/process4"/>
    <dgm:cxn modelId="{168AB9CD-842F-47D5-892F-24A4125E3B48}" type="presParOf" srcId="{5B537573-C660-466D-847A-F787F411B686}" destId="{D38DFA0D-F1EB-4612-8E75-A73708A5D673}" srcOrd="1" destOrd="0" presId="urn:microsoft.com/office/officeart/2005/8/layout/process4"/>
    <dgm:cxn modelId="{64E2246C-543D-4285-B665-E226DA74890C}" type="presParOf" srcId="{5B537573-C660-466D-847A-F787F411B686}" destId="{7A6B85F1-F10C-439F-B0A2-FA82868342BA}" srcOrd="2" destOrd="0" presId="urn:microsoft.com/office/officeart/2005/8/layout/process4"/>
    <dgm:cxn modelId="{E42EBFE1-353B-4724-AF85-5AB7C94AF925}" type="presParOf" srcId="{7A6B85F1-F10C-439F-B0A2-FA82868342BA}" destId="{846C3048-5805-4478-BEE1-DA4B0666B1A3}" srcOrd="0" destOrd="0" presId="urn:microsoft.com/office/officeart/2005/8/layout/process4"/>
    <dgm:cxn modelId="{A249DB47-4490-4921-9CA0-39140B39779C}" type="presParOf" srcId="{7A6B85F1-F10C-439F-B0A2-FA82868342BA}" destId="{12488AE4-A878-4B41-ACFD-BA997BF54E7A}" srcOrd="1" destOrd="0" presId="urn:microsoft.com/office/officeart/2005/8/layout/process4"/>
    <dgm:cxn modelId="{248F207E-BCCB-43C9-A85E-8529B097560F}" type="presParOf" srcId="{7A6B85F1-F10C-439F-B0A2-FA82868342BA}" destId="{37B2C6C1-A8DD-4D71-9ABC-F9B0F11E91B6}" srcOrd="2" destOrd="0" presId="urn:microsoft.com/office/officeart/2005/8/layout/process4"/>
    <dgm:cxn modelId="{B54CDCEA-D937-4D8A-9600-A7D410F42945}" type="presParOf" srcId="{7A6B85F1-F10C-439F-B0A2-FA82868342BA}" destId="{4250D506-CF53-40CF-8CA5-BB96579ACAE4}" srcOrd="3" destOrd="0" presId="urn:microsoft.com/office/officeart/2005/8/layout/process4"/>
    <dgm:cxn modelId="{DEAD3ADB-0C58-4E54-95F8-F33725944957}" type="presParOf" srcId="{7A6B85F1-F10C-439F-B0A2-FA82868342BA}" destId="{BAAE8E42-8BF8-4346-A5CC-536B1DF8777D}" srcOrd="4" destOrd="0" presId="urn:microsoft.com/office/officeart/2005/8/layout/process4"/>
    <dgm:cxn modelId="{BB4AC196-D030-408D-9778-3D90B472D3D9}" type="presParOf" srcId="{7A6B85F1-F10C-439F-B0A2-FA82868342BA}" destId="{BA8A9FBB-DC9E-4710-90C3-DB2D1BACE460}" srcOrd="5" destOrd="0" presId="urn:microsoft.com/office/officeart/2005/8/layout/process4"/>
    <dgm:cxn modelId="{523B0117-6A62-483F-B7A8-7C8A43A58C57}" type="presParOf" srcId="{7A6B85F1-F10C-439F-B0A2-FA82868342BA}" destId="{C59009FA-1742-4AEB-A289-25C648B9DFB0}" srcOrd="6" destOrd="0" presId="urn:microsoft.com/office/officeart/2005/8/layout/process4"/>
    <dgm:cxn modelId="{1B1CB880-63D8-41B2-8957-336504193843}" type="presParOf" srcId="{8B31CC91-A562-42EA-9AFB-B49FCB65E294}" destId="{86E759A1-34E8-4769-9E96-FDD2DD4E33C5}" srcOrd="1" destOrd="0" presId="urn:microsoft.com/office/officeart/2005/8/layout/process4"/>
    <dgm:cxn modelId="{0AF08731-3870-488C-B952-563933451B54}" type="presParOf" srcId="{8B31CC91-A562-42EA-9AFB-B49FCB65E294}" destId="{A5995EF4-31B4-48CD-BF18-385B26A6484D}" srcOrd="2" destOrd="0" presId="urn:microsoft.com/office/officeart/2005/8/layout/process4"/>
    <dgm:cxn modelId="{8912B837-962C-4334-9304-0B2A1C569EB9}" type="presParOf" srcId="{A5995EF4-31B4-48CD-BF18-385B26A6484D}" destId="{244C40E0-54C4-4C17-A3F8-0144ED2FCE59}" srcOrd="0" destOrd="0" presId="urn:microsoft.com/office/officeart/2005/8/layout/process4"/>
    <dgm:cxn modelId="{3CBBFF5C-55D7-4ADE-9A21-5490834F4894}" type="presParOf" srcId="{A5995EF4-31B4-48CD-BF18-385B26A6484D}" destId="{A3652EE9-D270-4D17-90F3-343336649BE7}" srcOrd="1" destOrd="0" presId="urn:microsoft.com/office/officeart/2005/8/layout/process4"/>
    <dgm:cxn modelId="{CEF317E5-8634-496C-B7A5-6A393068E453}" type="presParOf" srcId="{A5995EF4-31B4-48CD-BF18-385B26A6484D}" destId="{3B4D34DF-D1F0-46C5-B0D8-ED45CCC85CDE}" srcOrd="2" destOrd="0" presId="urn:microsoft.com/office/officeart/2005/8/layout/process4"/>
    <dgm:cxn modelId="{FD7587CE-5FA8-4A3F-A939-34D7B8D299DC}" type="presParOf" srcId="{3B4D34DF-D1F0-46C5-B0D8-ED45CCC85CDE}" destId="{C9DFB566-4E11-4FCB-ABE7-025096208AAA}" srcOrd="0" destOrd="0" presId="urn:microsoft.com/office/officeart/2005/8/layout/process4"/>
    <dgm:cxn modelId="{F5B5E957-0570-43ED-8D55-A8BBE253EA05}" type="presParOf" srcId="{3B4D34DF-D1F0-46C5-B0D8-ED45CCC85CDE}" destId="{8FF38B97-A50C-4549-92EA-207EE8B66CAC}" srcOrd="1" destOrd="0" presId="urn:microsoft.com/office/officeart/2005/8/layout/process4"/>
    <dgm:cxn modelId="{6429E6CE-02C1-48D9-9614-EFF8AF1F561C}" type="presParOf" srcId="{3B4D34DF-D1F0-46C5-B0D8-ED45CCC85CDE}" destId="{17175B4E-1F2B-4AC6-B143-02192C33DF50}" srcOrd="2" destOrd="0" presId="urn:microsoft.com/office/officeart/2005/8/layout/process4"/>
    <dgm:cxn modelId="{B702683E-0AEB-4338-8801-379F9FE8F12D}" type="presParOf" srcId="{3B4D34DF-D1F0-46C5-B0D8-ED45CCC85CDE}" destId="{C7988CFE-3451-4F13-BCE2-860399E18033}" srcOrd="3" destOrd="0" presId="urn:microsoft.com/office/officeart/2005/8/layout/process4"/>
    <dgm:cxn modelId="{DD28B318-F7E1-4462-A88D-E1806EF8B54F}" type="presParOf" srcId="{8B31CC91-A562-42EA-9AFB-B49FCB65E294}" destId="{A8FFCBB4-4F71-4034-9125-C98A6781D026}" srcOrd="3" destOrd="0" presId="urn:microsoft.com/office/officeart/2005/8/layout/process4"/>
    <dgm:cxn modelId="{FE86B320-05B0-483D-ACE5-19DFDC056334}" type="presParOf" srcId="{8B31CC91-A562-42EA-9AFB-B49FCB65E294}" destId="{43649C26-323F-420A-929B-DEDA45BC990A}" srcOrd="4" destOrd="0" presId="urn:microsoft.com/office/officeart/2005/8/layout/process4"/>
    <dgm:cxn modelId="{AE0AFC64-4DD0-471A-AC70-D74CBE73D0CE}" type="presParOf" srcId="{43649C26-323F-420A-929B-DEDA45BC990A}" destId="{2EB2B56D-5645-420A-ABF7-08DF8AFC044F}" srcOrd="0" destOrd="0" presId="urn:microsoft.com/office/officeart/2005/8/layout/process4"/>
    <dgm:cxn modelId="{A4186C5D-9163-4014-84EC-B1C717F08358}" type="presParOf" srcId="{43649C26-323F-420A-929B-DEDA45BC990A}" destId="{E280B951-4612-46FB-839C-4227416717F6}" srcOrd="1" destOrd="0" presId="urn:microsoft.com/office/officeart/2005/8/layout/process4"/>
    <dgm:cxn modelId="{4E68A772-D9B4-43FE-A91D-57754A598336}" type="presParOf" srcId="{43649C26-323F-420A-929B-DEDA45BC990A}" destId="{23E3C328-F00B-4F77-8300-C9F047F903D4}" srcOrd="2" destOrd="0" presId="urn:microsoft.com/office/officeart/2005/8/layout/process4"/>
    <dgm:cxn modelId="{340BCBFA-129B-4337-A042-2995FB05B3B3}" type="presParOf" srcId="{23E3C328-F00B-4F77-8300-C9F047F903D4}" destId="{E7A255F2-4036-4488-A128-904C3229DAA5}" srcOrd="0" destOrd="0" presId="urn:microsoft.com/office/officeart/2005/8/layout/process4"/>
    <dgm:cxn modelId="{1BE4ED1D-24D1-45F5-BEF5-24595BFF9FD0}" type="presParOf" srcId="{23E3C328-F00B-4F77-8300-C9F047F903D4}" destId="{DF5BD434-9645-44A8-96E1-881FCAE403ED}" srcOrd="1" destOrd="0" presId="urn:microsoft.com/office/officeart/2005/8/layout/process4"/>
    <dgm:cxn modelId="{21FA0044-E793-4AEA-ABD8-F3F1901279C3}" type="presParOf" srcId="{23E3C328-F00B-4F77-8300-C9F047F903D4}" destId="{F6F38CEF-7769-4474-98EC-FFB1E85DE854}" srcOrd="2" destOrd="0" presId="urn:microsoft.com/office/officeart/2005/8/layout/process4"/>
    <dgm:cxn modelId="{6BFDDBFA-1778-4674-BA09-3579A761F397}" type="presParOf" srcId="{23E3C328-F00B-4F77-8300-C9F047F903D4}" destId="{BBAF7D15-E7CC-4282-AE6B-4BE7F8D3EFD2}"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168560-6363-4AF4-8F1B-4202364F4D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886CA3A-FE67-4F88-8486-D15BC857CC7D}">
      <dgm:prSet phldrT="[Text]" custT="1"/>
      <dgm:spPr/>
      <dgm:t>
        <a:bodyPr/>
        <a:lstStyle/>
        <a:p>
          <a:endParaRPr lang="en-US" sz="2000" b="1" dirty="0" smtClean="0"/>
        </a:p>
        <a:p>
          <a:r>
            <a:rPr lang="en-US" sz="2000" b="1" dirty="0" smtClean="0"/>
            <a:t>TUYỂN</a:t>
          </a:r>
        </a:p>
        <a:p>
          <a:r>
            <a:rPr lang="en-US" sz="2000" b="1" dirty="0" smtClean="0"/>
            <a:t>DỤNG</a:t>
          </a:r>
          <a:endParaRPr lang="en-US" sz="2000" b="1" dirty="0"/>
        </a:p>
      </dgm:t>
    </dgm:pt>
    <dgm:pt modelId="{7A4E5F48-E06B-47A6-8B52-00B23CE6BF66}" type="parTrans" cxnId="{85A74002-392F-437C-AAA5-CF0B6C347099}">
      <dgm:prSet/>
      <dgm:spPr/>
      <dgm:t>
        <a:bodyPr/>
        <a:lstStyle/>
        <a:p>
          <a:endParaRPr lang="en-US"/>
        </a:p>
      </dgm:t>
    </dgm:pt>
    <dgm:pt modelId="{0AE7ACFD-4DD9-4BDB-9BAE-5EA927CBA64A}" type="sibTrans" cxnId="{85A74002-392F-437C-AAA5-CF0B6C347099}">
      <dgm:prSet/>
      <dgm:spPr/>
      <dgm:t>
        <a:bodyPr/>
        <a:lstStyle/>
        <a:p>
          <a:endParaRPr lang="en-US"/>
        </a:p>
      </dgm:t>
    </dgm:pt>
    <dgm:pt modelId="{42EA57E9-F323-481D-9259-177C5C23C6F6}">
      <dgm:prSet phldrT="[Text]"/>
      <dgm:spPr>
        <a:solidFill>
          <a:srgbClr val="FF0000"/>
        </a:solidFill>
      </dgm:spPr>
      <dgm:t>
        <a:bodyPr/>
        <a:lstStyle/>
        <a:p>
          <a:r>
            <a:rPr lang="en-US" dirty="0" smtClean="0">
              <a:solidFill>
                <a:schemeClr val="bg1"/>
              </a:solidFill>
            </a:rPr>
            <a:t>YÊU CẦU - NHU CẦU</a:t>
          </a:r>
          <a:endParaRPr lang="en-US" dirty="0">
            <a:solidFill>
              <a:schemeClr val="bg1"/>
            </a:solidFill>
          </a:endParaRPr>
        </a:p>
      </dgm:t>
    </dgm:pt>
    <dgm:pt modelId="{4CA81174-F565-4FB2-81B8-0F81CB58A3BA}" type="parTrans" cxnId="{3F789559-5A51-4D1D-87EB-060CDAF72C9D}">
      <dgm:prSet/>
      <dgm:spPr/>
      <dgm:t>
        <a:bodyPr/>
        <a:lstStyle/>
        <a:p>
          <a:endParaRPr lang="en-US"/>
        </a:p>
      </dgm:t>
    </dgm:pt>
    <dgm:pt modelId="{FCA42D6C-1853-4351-BA43-C5BAFC2D421E}" type="sibTrans" cxnId="{3F789559-5A51-4D1D-87EB-060CDAF72C9D}">
      <dgm:prSet/>
      <dgm:spPr/>
      <dgm:t>
        <a:bodyPr/>
        <a:lstStyle/>
        <a:p>
          <a:endParaRPr lang="en-US"/>
        </a:p>
      </dgm:t>
    </dgm:pt>
    <dgm:pt modelId="{89413AF8-1338-47CB-930C-096BDC620EC8}">
      <dgm:prSet phldrT="[Text]"/>
      <dgm:spPr>
        <a:solidFill>
          <a:srgbClr val="FF0000"/>
        </a:solidFill>
      </dgm:spPr>
      <dgm:t>
        <a:bodyPr/>
        <a:lstStyle/>
        <a:p>
          <a:r>
            <a:rPr lang="en-US" dirty="0" smtClean="0">
              <a:solidFill>
                <a:schemeClr val="bg1"/>
              </a:solidFill>
            </a:rPr>
            <a:t>QUY TRÌNH TUYỂN DỤNG</a:t>
          </a:r>
          <a:endParaRPr lang="en-US" dirty="0">
            <a:solidFill>
              <a:schemeClr val="bg1"/>
            </a:solidFill>
          </a:endParaRPr>
        </a:p>
      </dgm:t>
    </dgm:pt>
    <dgm:pt modelId="{9187BEA5-E783-445A-A047-64950087A0C0}" type="parTrans" cxnId="{51FC77EB-B311-4682-8DF4-6A0A00D7BEBC}">
      <dgm:prSet/>
      <dgm:spPr/>
      <dgm:t>
        <a:bodyPr/>
        <a:lstStyle/>
        <a:p>
          <a:endParaRPr lang="en-US"/>
        </a:p>
      </dgm:t>
    </dgm:pt>
    <dgm:pt modelId="{1BB59F8A-5128-4300-AA74-A84D7C1847C6}" type="sibTrans" cxnId="{51FC77EB-B311-4682-8DF4-6A0A00D7BEBC}">
      <dgm:prSet/>
      <dgm:spPr/>
      <dgm:t>
        <a:bodyPr/>
        <a:lstStyle/>
        <a:p>
          <a:endParaRPr lang="en-US"/>
        </a:p>
      </dgm:t>
    </dgm:pt>
    <dgm:pt modelId="{FFF68119-8C29-48E0-AC61-53C275668100}">
      <dgm:prSet phldrT="[Text]" custT="1"/>
      <dgm:spPr/>
      <dgm:t>
        <a:bodyPr/>
        <a:lstStyle/>
        <a:p>
          <a:endParaRPr lang="en-US" sz="1600" b="1" dirty="0" smtClean="0"/>
        </a:p>
        <a:p>
          <a:r>
            <a:rPr lang="en-US" sz="1800" b="1" dirty="0" smtClean="0"/>
            <a:t>SỬ</a:t>
          </a:r>
        </a:p>
        <a:p>
          <a:r>
            <a:rPr lang="en-US" sz="1800" b="1" dirty="0" smtClean="0"/>
            <a:t>DỤNG</a:t>
          </a:r>
          <a:endParaRPr lang="en-US" sz="1800" b="1" dirty="0"/>
        </a:p>
      </dgm:t>
    </dgm:pt>
    <dgm:pt modelId="{9F286F8D-2BA0-420B-A132-E6706CF51DF6}" type="parTrans" cxnId="{6D847E1A-E25C-473D-9A5A-16FB6C7F811B}">
      <dgm:prSet/>
      <dgm:spPr/>
      <dgm:t>
        <a:bodyPr/>
        <a:lstStyle/>
        <a:p>
          <a:endParaRPr lang="en-US"/>
        </a:p>
      </dgm:t>
    </dgm:pt>
    <dgm:pt modelId="{A4A4C2C7-17E6-429D-8C68-BDFFC9E90DAF}" type="sibTrans" cxnId="{6D847E1A-E25C-473D-9A5A-16FB6C7F811B}">
      <dgm:prSet/>
      <dgm:spPr/>
      <dgm:t>
        <a:bodyPr/>
        <a:lstStyle/>
        <a:p>
          <a:endParaRPr lang="en-US"/>
        </a:p>
      </dgm:t>
    </dgm:pt>
    <dgm:pt modelId="{13251FDE-6680-4BF9-AFFD-F82F16AA59FA}">
      <dgm:prSet phldrT="[Text]"/>
      <dgm:spPr>
        <a:solidFill>
          <a:srgbClr val="7030A0">
            <a:alpha val="90000"/>
          </a:srgbClr>
        </a:solidFill>
      </dgm:spPr>
      <dgm:t>
        <a:bodyPr/>
        <a:lstStyle/>
        <a:p>
          <a:r>
            <a:rPr lang="en-US" dirty="0" smtClean="0">
              <a:solidFill>
                <a:schemeClr val="bg1"/>
              </a:solidFill>
            </a:rPr>
            <a:t>PHÂN CÔNG</a:t>
          </a:r>
          <a:endParaRPr lang="en-US" dirty="0">
            <a:solidFill>
              <a:schemeClr val="bg1"/>
            </a:solidFill>
          </a:endParaRPr>
        </a:p>
      </dgm:t>
    </dgm:pt>
    <dgm:pt modelId="{6E0D95E9-5142-4641-85E4-BBD6A133A3A8}" type="parTrans" cxnId="{9AD71F9F-4066-4C01-B21F-5A06A59C95F9}">
      <dgm:prSet/>
      <dgm:spPr/>
      <dgm:t>
        <a:bodyPr/>
        <a:lstStyle/>
        <a:p>
          <a:endParaRPr lang="en-US"/>
        </a:p>
      </dgm:t>
    </dgm:pt>
    <dgm:pt modelId="{7D6C5DCE-9642-48EA-A218-A90147C5DC05}" type="sibTrans" cxnId="{9AD71F9F-4066-4C01-B21F-5A06A59C95F9}">
      <dgm:prSet/>
      <dgm:spPr/>
      <dgm:t>
        <a:bodyPr/>
        <a:lstStyle/>
        <a:p>
          <a:endParaRPr lang="en-US"/>
        </a:p>
      </dgm:t>
    </dgm:pt>
    <dgm:pt modelId="{8D60334B-7215-4933-AF73-919D18503904}">
      <dgm:prSet phldrT="[Text]"/>
      <dgm:spPr>
        <a:solidFill>
          <a:srgbClr val="7030A0">
            <a:alpha val="90000"/>
          </a:srgbClr>
        </a:solidFill>
      </dgm:spPr>
      <dgm:t>
        <a:bodyPr/>
        <a:lstStyle/>
        <a:p>
          <a:r>
            <a:rPr lang="en-US" dirty="0" err="1" smtClean="0">
              <a:solidFill>
                <a:schemeClr val="bg1"/>
              </a:solidFill>
            </a:rPr>
            <a:t>KiỂM</a:t>
          </a:r>
          <a:r>
            <a:rPr lang="en-US" dirty="0" smtClean="0">
              <a:solidFill>
                <a:schemeClr val="bg1"/>
              </a:solidFill>
            </a:rPr>
            <a:t> TRA, ĐÁNH GIÁ CHUYÊN MÔN, NGHIỆP VỤ</a:t>
          </a:r>
          <a:endParaRPr lang="en-US" dirty="0">
            <a:solidFill>
              <a:schemeClr val="bg1"/>
            </a:solidFill>
          </a:endParaRPr>
        </a:p>
      </dgm:t>
    </dgm:pt>
    <dgm:pt modelId="{C3B37C58-E5A2-412A-AF62-6309FBB85AD4}" type="parTrans" cxnId="{17A20665-022E-462C-A1D6-A42DB1D8C928}">
      <dgm:prSet/>
      <dgm:spPr/>
      <dgm:t>
        <a:bodyPr/>
        <a:lstStyle/>
        <a:p>
          <a:endParaRPr lang="en-US"/>
        </a:p>
      </dgm:t>
    </dgm:pt>
    <dgm:pt modelId="{29C0D1F6-03E8-43F0-BC9C-253A8235B1F5}" type="sibTrans" cxnId="{17A20665-022E-462C-A1D6-A42DB1D8C928}">
      <dgm:prSet/>
      <dgm:spPr/>
      <dgm:t>
        <a:bodyPr/>
        <a:lstStyle/>
        <a:p>
          <a:endParaRPr lang="en-US"/>
        </a:p>
      </dgm:t>
    </dgm:pt>
    <dgm:pt modelId="{D38D9E88-1527-445A-B99F-C5E380428695}">
      <dgm:prSet phldrT="[Text]"/>
      <dgm:spPr/>
      <dgm:t>
        <a:bodyPr/>
        <a:lstStyle/>
        <a:p>
          <a:r>
            <a:rPr lang="en-US" b="1" dirty="0" smtClean="0"/>
            <a:t>ĐÀO TẠO</a:t>
          </a:r>
        </a:p>
        <a:p>
          <a:r>
            <a:rPr lang="en-US" b="1" dirty="0" smtClean="0"/>
            <a:t>BỒI DƯỠNG</a:t>
          </a:r>
          <a:endParaRPr lang="en-US" b="1" dirty="0"/>
        </a:p>
      </dgm:t>
    </dgm:pt>
    <dgm:pt modelId="{A4287183-4270-4E02-B448-01EF2EEDE27E}" type="parTrans" cxnId="{465574CA-D818-4514-A464-C0CEFD1BB28D}">
      <dgm:prSet/>
      <dgm:spPr/>
      <dgm:t>
        <a:bodyPr/>
        <a:lstStyle/>
        <a:p>
          <a:endParaRPr lang="en-US"/>
        </a:p>
      </dgm:t>
    </dgm:pt>
    <dgm:pt modelId="{83EA9766-B983-44DB-8801-E0FA45AF5698}" type="sibTrans" cxnId="{465574CA-D818-4514-A464-C0CEFD1BB28D}">
      <dgm:prSet/>
      <dgm:spPr/>
      <dgm:t>
        <a:bodyPr/>
        <a:lstStyle/>
        <a:p>
          <a:endParaRPr lang="en-US"/>
        </a:p>
      </dgm:t>
    </dgm:pt>
    <dgm:pt modelId="{43F2DFDE-B350-4B88-902D-2231E8DFCC5E}">
      <dgm:prSet phldrT="[Text]"/>
      <dgm:spPr>
        <a:solidFill>
          <a:srgbClr val="00B050">
            <a:alpha val="90000"/>
          </a:srgbClr>
        </a:solidFill>
      </dgm:spPr>
      <dgm:t>
        <a:bodyPr/>
        <a:lstStyle/>
        <a:p>
          <a:r>
            <a:rPr lang="en-US" dirty="0" smtClean="0">
              <a:solidFill>
                <a:schemeClr val="bg1"/>
              </a:solidFill>
              <a:latin typeface="Arial" panose="020B0604020202020204" pitchFamily="34" charset="0"/>
              <a:cs typeface="Arial" panose="020B0604020202020204" pitchFamily="34" charset="0"/>
            </a:rPr>
            <a:t>CHƯƠNG TRÌNH ĐT, BD</a:t>
          </a:r>
          <a:endParaRPr lang="en-US" dirty="0">
            <a:solidFill>
              <a:schemeClr val="bg1"/>
            </a:solidFill>
            <a:latin typeface="Arial" panose="020B0604020202020204" pitchFamily="34" charset="0"/>
            <a:cs typeface="Arial" panose="020B0604020202020204" pitchFamily="34" charset="0"/>
          </a:endParaRPr>
        </a:p>
      </dgm:t>
    </dgm:pt>
    <dgm:pt modelId="{47B80FF7-EF47-455B-BB95-8E98A1D11653}" type="parTrans" cxnId="{C8BE39FA-5AED-4F0E-B2C2-458CC888F7E7}">
      <dgm:prSet/>
      <dgm:spPr/>
      <dgm:t>
        <a:bodyPr/>
        <a:lstStyle/>
        <a:p>
          <a:endParaRPr lang="en-US"/>
        </a:p>
      </dgm:t>
    </dgm:pt>
    <dgm:pt modelId="{CB5E7CE9-C33B-4DD2-BADC-6D293248B588}" type="sibTrans" cxnId="{C8BE39FA-5AED-4F0E-B2C2-458CC888F7E7}">
      <dgm:prSet/>
      <dgm:spPr/>
      <dgm:t>
        <a:bodyPr/>
        <a:lstStyle/>
        <a:p>
          <a:endParaRPr lang="en-US"/>
        </a:p>
      </dgm:t>
    </dgm:pt>
    <dgm:pt modelId="{0A2A52A2-E06F-460C-BF56-F69BCD9FC45A}">
      <dgm:prSet phldrT="[Text]"/>
      <dgm:spPr>
        <a:solidFill>
          <a:srgbClr val="00B050">
            <a:alpha val="90000"/>
          </a:srgbClr>
        </a:solidFill>
      </dgm:spPr>
      <dgm:t>
        <a:bodyPr/>
        <a:lstStyle/>
        <a:p>
          <a:r>
            <a:rPr lang="en-US" dirty="0" smtClean="0">
              <a:solidFill>
                <a:schemeClr val="bg1"/>
              </a:solidFill>
              <a:latin typeface="Arial" panose="020B0604020202020204" pitchFamily="34" charset="0"/>
              <a:cs typeface="Arial" panose="020B0604020202020204" pitchFamily="34" charset="0"/>
            </a:rPr>
            <a:t>THỰC HIỆN CHƯƠNG TRÌNH</a:t>
          </a:r>
          <a:endParaRPr lang="en-US" dirty="0">
            <a:solidFill>
              <a:schemeClr val="bg1"/>
            </a:solidFill>
            <a:latin typeface="Arial" panose="020B0604020202020204" pitchFamily="34" charset="0"/>
            <a:cs typeface="Arial" panose="020B0604020202020204" pitchFamily="34" charset="0"/>
          </a:endParaRPr>
        </a:p>
      </dgm:t>
    </dgm:pt>
    <dgm:pt modelId="{D99C1132-BDE7-4617-92D6-D93CD26590D1}" type="parTrans" cxnId="{73665BCF-0D05-44A5-9F46-5C1842A73AEE}">
      <dgm:prSet/>
      <dgm:spPr/>
      <dgm:t>
        <a:bodyPr/>
        <a:lstStyle/>
        <a:p>
          <a:endParaRPr lang="en-US"/>
        </a:p>
      </dgm:t>
    </dgm:pt>
    <dgm:pt modelId="{8C5464EC-82F7-4F79-9D6D-98C3C1259414}" type="sibTrans" cxnId="{73665BCF-0D05-44A5-9F46-5C1842A73AEE}">
      <dgm:prSet/>
      <dgm:spPr/>
      <dgm:t>
        <a:bodyPr/>
        <a:lstStyle/>
        <a:p>
          <a:endParaRPr lang="en-US"/>
        </a:p>
      </dgm:t>
    </dgm:pt>
    <dgm:pt modelId="{0FB2608E-4752-480C-A4C3-DEBFA35ABDA1}">
      <dgm:prSet phldrT="[Text]"/>
      <dgm:spPr>
        <a:solidFill>
          <a:srgbClr val="00B050">
            <a:alpha val="90000"/>
          </a:srgbClr>
        </a:solidFill>
      </dgm:spPr>
      <dgm:t>
        <a:bodyPr/>
        <a:lstStyle/>
        <a:p>
          <a:r>
            <a:rPr lang="en-US" dirty="0" smtClean="0">
              <a:solidFill>
                <a:schemeClr val="bg1"/>
              </a:solidFill>
              <a:latin typeface="Arial" panose="020B0604020202020204" pitchFamily="34" charset="0"/>
              <a:cs typeface="Arial" panose="020B0604020202020204" pitchFamily="34" charset="0"/>
            </a:rPr>
            <a:t>ĐÁNH GIÁ KẾT QUẢ ĐT, BD</a:t>
          </a:r>
          <a:endParaRPr lang="en-US" dirty="0">
            <a:solidFill>
              <a:schemeClr val="bg1"/>
            </a:solidFill>
            <a:latin typeface="Arial" panose="020B0604020202020204" pitchFamily="34" charset="0"/>
            <a:cs typeface="Arial" panose="020B0604020202020204" pitchFamily="34" charset="0"/>
          </a:endParaRPr>
        </a:p>
      </dgm:t>
    </dgm:pt>
    <dgm:pt modelId="{A0954E26-06ED-4FD1-867F-1C3CAA65CC09}" type="parTrans" cxnId="{B385E96F-6538-45E0-913C-31A71B7B7FC4}">
      <dgm:prSet/>
      <dgm:spPr/>
      <dgm:t>
        <a:bodyPr/>
        <a:lstStyle/>
        <a:p>
          <a:endParaRPr lang="en-US"/>
        </a:p>
      </dgm:t>
    </dgm:pt>
    <dgm:pt modelId="{02F4C85A-B0A3-4B0E-98EE-A3164DBAEFDE}" type="sibTrans" cxnId="{B385E96F-6538-45E0-913C-31A71B7B7FC4}">
      <dgm:prSet/>
      <dgm:spPr/>
      <dgm:t>
        <a:bodyPr/>
        <a:lstStyle/>
        <a:p>
          <a:endParaRPr lang="en-US"/>
        </a:p>
      </dgm:t>
    </dgm:pt>
    <dgm:pt modelId="{999B6ACF-2E41-421C-BCED-258469F7E6E6}" type="pres">
      <dgm:prSet presAssocID="{41168560-6363-4AF4-8F1B-4202364F4D82}" presName="linearFlow" presStyleCnt="0">
        <dgm:presLayoutVars>
          <dgm:dir/>
          <dgm:animLvl val="lvl"/>
          <dgm:resizeHandles val="exact"/>
        </dgm:presLayoutVars>
      </dgm:prSet>
      <dgm:spPr/>
      <dgm:t>
        <a:bodyPr/>
        <a:lstStyle/>
        <a:p>
          <a:endParaRPr lang="en-US"/>
        </a:p>
      </dgm:t>
    </dgm:pt>
    <dgm:pt modelId="{FD983919-B666-4266-9495-671B84B1173E}" type="pres">
      <dgm:prSet presAssocID="{B886CA3A-FE67-4F88-8486-D15BC857CC7D}" presName="composite" presStyleCnt="0"/>
      <dgm:spPr/>
      <dgm:t>
        <a:bodyPr/>
        <a:lstStyle/>
        <a:p>
          <a:endParaRPr lang="en-US"/>
        </a:p>
      </dgm:t>
    </dgm:pt>
    <dgm:pt modelId="{3E72168F-2DA0-48D8-9B7F-ABD557E0C04F}" type="pres">
      <dgm:prSet presAssocID="{B886CA3A-FE67-4F88-8486-D15BC857CC7D}" presName="parentText" presStyleLbl="alignNode1" presStyleIdx="0" presStyleCnt="3">
        <dgm:presLayoutVars>
          <dgm:chMax val="1"/>
          <dgm:bulletEnabled val="1"/>
        </dgm:presLayoutVars>
      </dgm:prSet>
      <dgm:spPr/>
      <dgm:t>
        <a:bodyPr/>
        <a:lstStyle/>
        <a:p>
          <a:endParaRPr lang="en-US"/>
        </a:p>
      </dgm:t>
    </dgm:pt>
    <dgm:pt modelId="{59B5B960-C3CB-4B44-B2CB-3FB96570435F}" type="pres">
      <dgm:prSet presAssocID="{B886CA3A-FE67-4F88-8486-D15BC857CC7D}" presName="descendantText" presStyleLbl="alignAcc1" presStyleIdx="0" presStyleCnt="3">
        <dgm:presLayoutVars>
          <dgm:bulletEnabled val="1"/>
        </dgm:presLayoutVars>
      </dgm:prSet>
      <dgm:spPr/>
      <dgm:t>
        <a:bodyPr/>
        <a:lstStyle/>
        <a:p>
          <a:endParaRPr lang="en-US"/>
        </a:p>
      </dgm:t>
    </dgm:pt>
    <dgm:pt modelId="{E8FDED41-A205-4C0D-833D-7ABF041F5CB6}" type="pres">
      <dgm:prSet presAssocID="{0AE7ACFD-4DD9-4BDB-9BAE-5EA927CBA64A}" presName="sp" presStyleCnt="0"/>
      <dgm:spPr/>
      <dgm:t>
        <a:bodyPr/>
        <a:lstStyle/>
        <a:p>
          <a:endParaRPr lang="en-US"/>
        </a:p>
      </dgm:t>
    </dgm:pt>
    <dgm:pt modelId="{A2EE1A01-8EBD-44E2-9035-B5D1BCB0D69D}" type="pres">
      <dgm:prSet presAssocID="{FFF68119-8C29-48E0-AC61-53C275668100}" presName="composite" presStyleCnt="0"/>
      <dgm:spPr/>
      <dgm:t>
        <a:bodyPr/>
        <a:lstStyle/>
        <a:p>
          <a:endParaRPr lang="en-US"/>
        </a:p>
      </dgm:t>
    </dgm:pt>
    <dgm:pt modelId="{B4330061-DA11-441B-B491-CAE7530F42B4}" type="pres">
      <dgm:prSet presAssocID="{FFF68119-8C29-48E0-AC61-53C275668100}" presName="parentText" presStyleLbl="alignNode1" presStyleIdx="1" presStyleCnt="3" custLinFactNeighborX="-22229" custLinFactNeighborY="-5187">
        <dgm:presLayoutVars>
          <dgm:chMax val="1"/>
          <dgm:bulletEnabled val="1"/>
        </dgm:presLayoutVars>
      </dgm:prSet>
      <dgm:spPr/>
      <dgm:t>
        <a:bodyPr/>
        <a:lstStyle/>
        <a:p>
          <a:endParaRPr lang="en-US"/>
        </a:p>
      </dgm:t>
    </dgm:pt>
    <dgm:pt modelId="{42A1B4FC-41A2-4D6C-8BC7-0FC42BDFF2C7}" type="pres">
      <dgm:prSet presAssocID="{FFF68119-8C29-48E0-AC61-53C275668100}" presName="descendantText" presStyleLbl="alignAcc1" presStyleIdx="1" presStyleCnt="3">
        <dgm:presLayoutVars>
          <dgm:bulletEnabled val="1"/>
        </dgm:presLayoutVars>
      </dgm:prSet>
      <dgm:spPr/>
      <dgm:t>
        <a:bodyPr/>
        <a:lstStyle/>
        <a:p>
          <a:endParaRPr lang="en-US"/>
        </a:p>
      </dgm:t>
    </dgm:pt>
    <dgm:pt modelId="{DCFD1B0E-CC69-47AD-9972-1309A055F028}" type="pres">
      <dgm:prSet presAssocID="{A4A4C2C7-17E6-429D-8C68-BDFFC9E90DAF}" presName="sp" presStyleCnt="0"/>
      <dgm:spPr/>
      <dgm:t>
        <a:bodyPr/>
        <a:lstStyle/>
        <a:p>
          <a:endParaRPr lang="en-US"/>
        </a:p>
      </dgm:t>
    </dgm:pt>
    <dgm:pt modelId="{838B86A1-EC1B-4CAE-8E03-8471B5B94F9A}" type="pres">
      <dgm:prSet presAssocID="{D38D9E88-1527-445A-B99F-C5E380428695}" presName="composite" presStyleCnt="0"/>
      <dgm:spPr/>
      <dgm:t>
        <a:bodyPr/>
        <a:lstStyle/>
        <a:p>
          <a:endParaRPr lang="en-US"/>
        </a:p>
      </dgm:t>
    </dgm:pt>
    <dgm:pt modelId="{60455637-A45B-4AD3-A496-ED0E874BECF7}" type="pres">
      <dgm:prSet presAssocID="{D38D9E88-1527-445A-B99F-C5E380428695}" presName="parentText" presStyleLbl="alignNode1" presStyleIdx="2" presStyleCnt="3">
        <dgm:presLayoutVars>
          <dgm:chMax val="1"/>
          <dgm:bulletEnabled val="1"/>
        </dgm:presLayoutVars>
      </dgm:prSet>
      <dgm:spPr/>
      <dgm:t>
        <a:bodyPr/>
        <a:lstStyle/>
        <a:p>
          <a:endParaRPr lang="en-US"/>
        </a:p>
      </dgm:t>
    </dgm:pt>
    <dgm:pt modelId="{C385BF06-F0AB-473A-A5D8-59CD5C2BE06E}" type="pres">
      <dgm:prSet presAssocID="{D38D9E88-1527-445A-B99F-C5E380428695}" presName="descendantText" presStyleLbl="alignAcc1" presStyleIdx="2" presStyleCnt="3">
        <dgm:presLayoutVars>
          <dgm:bulletEnabled val="1"/>
        </dgm:presLayoutVars>
      </dgm:prSet>
      <dgm:spPr/>
      <dgm:t>
        <a:bodyPr/>
        <a:lstStyle/>
        <a:p>
          <a:endParaRPr lang="en-US"/>
        </a:p>
      </dgm:t>
    </dgm:pt>
  </dgm:ptLst>
  <dgm:cxnLst>
    <dgm:cxn modelId="{85A74002-392F-437C-AAA5-CF0B6C347099}" srcId="{41168560-6363-4AF4-8F1B-4202364F4D82}" destId="{B886CA3A-FE67-4F88-8486-D15BC857CC7D}" srcOrd="0" destOrd="0" parTransId="{7A4E5F48-E06B-47A6-8B52-00B23CE6BF66}" sibTransId="{0AE7ACFD-4DD9-4BDB-9BAE-5EA927CBA64A}"/>
    <dgm:cxn modelId="{9AD71F9F-4066-4C01-B21F-5A06A59C95F9}" srcId="{FFF68119-8C29-48E0-AC61-53C275668100}" destId="{13251FDE-6680-4BF9-AFFD-F82F16AA59FA}" srcOrd="0" destOrd="0" parTransId="{6E0D95E9-5142-4641-85E4-BBD6A133A3A8}" sibTransId="{7D6C5DCE-9642-48EA-A218-A90147C5DC05}"/>
    <dgm:cxn modelId="{17A20665-022E-462C-A1D6-A42DB1D8C928}" srcId="{FFF68119-8C29-48E0-AC61-53C275668100}" destId="{8D60334B-7215-4933-AF73-919D18503904}" srcOrd="1" destOrd="0" parTransId="{C3B37C58-E5A2-412A-AF62-6309FBB85AD4}" sibTransId="{29C0D1F6-03E8-43F0-BC9C-253A8235B1F5}"/>
    <dgm:cxn modelId="{993BF21D-2CBF-4616-A1AD-1E6C553A4A12}" type="presOf" srcId="{D38D9E88-1527-445A-B99F-C5E380428695}" destId="{60455637-A45B-4AD3-A496-ED0E874BECF7}" srcOrd="0" destOrd="0" presId="urn:microsoft.com/office/officeart/2005/8/layout/chevron2"/>
    <dgm:cxn modelId="{465574CA-D818-4514-A464-C0CEFD1BB28D}" srcId="{41168560-6363-4AF4-8F1B-4202364F4D82}" destId="{D38D9E88-1527-445A-B99F-C5E380428695}" srcOrd="2" destOrd="0" parTransId="{A4287183-4270-4E02-B448-01EF2EEDE27E}" sibTransId="{83EA9766-B983-44DB-8801-E0FA45AF5698}"/>
    <dgm:cxn modelId="{3F789559-5A51-4D1D-87EB-060CDAF72C9D}" srcId="{B886CA3A-FE67-4F88-8486-D15BC857CC7D}" destId="{42EA57E9-F323-481D-9259-177C5C23C6F6}" srcOrd="0" destOrd="0" parTransId="{4CA81174-F565-4FB2-81B8-0F81CB58A3BA}" sibTransId="{FCA42D6C-1853-4351-BA43-C5BAFC2D421E}"/>
    <dgm:cxn modelId="{51FC77EB-B311-4682-8DF4-6A0A00D7BEBC}" srcId="{B886CA3A-FE67-4F88-8486-D15BC857CC7D}" destId="{89413AF8-1338-47CB-930C-096BDC620EC8}" srcOrd="1" destOrd="0" parTransId="{9187BEA5-E783-445A-A047-64950087A0C0}" sibTransId="{1BB59F8A-5128-4300-AA74-A84D7C1847C6}"/>
    <dgm:cxn modelId="{BB785C24-91F5-4C02-AF6A-09F0D05F8B53}" type="presOf" srcId="{13251FDE-6680-4BF9-AFFD-F82F16AA59FA}" destId="{42A1B4FC-41A2-4D6C-8BC7-0FC42BDFF2C7}" srcOrd="0" destOrd="0" presId="urn:microsoft.com/office/officeart/2005/8/layout/chevron2"/>
    <dgm:cxn modelId="{0F70A0C9-09CE-4040-BBB1-2AD8125A2994}" type="presOf" srcId="{43F2DFDE-B350-4B88-902D-2231E8DFCC5E}" destId="{C385BF06-F0AB-473A-A5D8-59CD5C2BE06E}" srcOrd="0" destOrd="0" presId="urn:microsoft.com/office/officeart/2005/8/layout/chevron2"/>
    <dgm:cxn modelId="{C8BE39FA-5AED-4F0E-B2C2-458CC888F7E7}" srcId="{D38D9E88-1527-445A-B99F-C5E380428695}" destId="{43F2DFDE-B350-4B88-902D-2231E8DFCC5E}" srcOrd="0" destOrd="0" parTransId="{47B80FF7-EF47-455B-BB95-8E98A1D11653}" sibTransId="{CB5E7CE9-C33B-4DD2-BADC-6D293248B588}"/>
    <dgm:cxn modelId="{1301E5A8-FC06-4119-A0B3-EC5B3499E608}" type="presOf" srcId="{0A2A52A2-E06F-460C-BF56-F69BCD9FC45A}" destId="{C385BF06-F0AB-473A-A5D8-59CD5C2BE06E}" srcOrd="0" destOrd="1" presId="urn:microsoft.com/office/officeart/2005/8/layout/chevron2"/>
    <dgm:cxn modelId="{73665BCF-0D05-44A5-9F46-5C1842A73AEE}" srcId="{D38D9E88-1527-445A-B99F-C5E380428695}" destId="{0A2A52A2-E06F-460C-BF56-F69BCD9FC45A}" srcOrd="1" destOrd="0" parTransId="{D99C1132-BDE7-4617-92D6-D93CD26590D1}" sibTransId="{8C5464EC-82F7-4F79-9D6D-98C3C1259414}"/>
    <dgm:cxn modelId="{6D847E1A-E25C-473D-9A5A-16FB6C7F811B}" srcId="{41168560-6363-4AF4-8F1B-4202364F4D82}" destId="{FFF68119-8C29-48E0-AC61-53C275668100}" srcOrd="1" destOrd="0" parTransId="{9F286F8D-2BA0-420B-A132-E6706CF51DF6}" sibTransId="{A4A4C2C7-17E6-429D-8C68-BDFFC9E90DAF}"/>
    <dgm:cxn modelId="{E9CB0112-707B-4503-9AB1-759C89C83F5A}" type="presOf" srcId="{FFF68119-8C29-48E0-AC61-53C275668100}" destId="{B4330061-DA11-441B-B491-CAE7530F42B4}" srcOrd="0" destOrd="0" presId="urn:microsoft.com/office/officeart/2005/8/layout/chevron2"/>
    <dgm:cxn modelId="{34FADE4E-7DA2-4CD7-9CF7-5E003617EFC7}" type="presOf" srcId="{89413AF8-1338-47CB-930C-096BDC620EC8}" destId="{59B5B960-C3CB-4B44-B2CB-3FB96570435F}" srcOrd="0" destOrd="1" presId="urn:microsoft.com/office/officeart/2005/8/layout/chevron2"/>
    <dgm:cxn modelId="{D3597B93-E773-4F01-B689-B9748362D025}" type="presOf" srcId="{B886CA3A-FE67-4F88-8486-D15BC857CC7D}" destId="{3E72168F-2DA0-48D8-9B7F-ABD557E0C04F}" srcOrd="0" destOrd="0" presId="urn:microsoft.com/office/officeart/2005/8/layout/chevron2"/>
    <dgm:cxn modelId="{A6306F18-2FCE-460F-84F9-833630D81F25}" type="presOf" srcId="{42EA57E9-F323-481D-9259-177C5C23C6F6}" destId="{59B5B960-C3CB-4B44-B2CB-3FB96570435F}" srcOrd="0" destOrd="0" presId="urn:microsoft.com/office/officeart/2005/8/layout/chevron2"/>
    <dgm:cxn modelId="{B385E96F-6538-45E0-913C-31A71B7B7FC4}" srcId="{D38D9E88-1527-445A-B99F-C5E380428695}" destId="{0FB2608E-4752-480C-A4C3-DEBFA35ABDA1}" srcOrd="2" destOrd="0" parTransId="{A0954E26-06ED-4FD1-867F-1C3CAA65CC09}" sibTransId="{02F4C85A-B0A3-4B0E-98EE-A3164DBAEFDE}"/>
    <dgm:cxn modelId="{DB12D2DC-AABA-470B-83F5-0C563C898790}" type="presOf" srcId="{41168560-6363-4AF4-8F1B-4202364F4D82}" destId="{999B6ACF-2E41-421C-BCED-258469F7E6E6}" srcOrd="0" destOrd="0" presId="urn:microsoft.com/office/officeart/2005/8/layout/chevron2"/>
    <dgm:cxn modelId="{78FC4A34-C80D-4717-B5F7-A437DC25DF8B}" type="presOf" srcId="{0FB2608E-4752-480C-A4C3-DEBFA35ABDA1}" destId="{C385BF06-F0AB-473A-A5D8-59CD5C2BE06E}" srcOrd="0" destOrd="2" presId="urn:microsoft.com/office/officeart/2005/8/layout/chevron2"/>
    <dgm:cxn modelId="{11119C11-00FA-4F0E-9EDB-AD2E7A96384A}" type="presOf" srcId="{8D60334B-7215-4933-AF73-919D18503904}" destId="{42A1B4FC-41A2-4D6C-8BC7-0FC42BDFF2C7}" srcOrd="0" destOrd="1" presId="urn:microsoft.com/office/officeart/2005/8/layout/chevron2"/>
    <dgm:cxn modelId="{B90EC682-77F6-4207-AF23-4F392D4E8169}" type="presParOf" srcId="{999B6ACF-2E41-421C-BCED-258469F7E6E6}" destId="{FD983919-B666-4266-9495-671B84B1173E}" srcOrd="0" destOrd="0" presId="urn:microsoft.com/office/officeart/2005/8/layout/chevron2"/>
    <dgm:cxn modelId="{F8497A0F-E7E9-4597-AACD-A08AF899927E}" type="presParOf" srcId="{FD983919-B666-4266-9495-671B84B1173E}" destId="{3E72168F-2DA0-48D8-9B7F-ABD557E0C04F}" srcOrd="0" destOrd="0" presId="urn:microsoft.com/office/officeart/2005/8/layout/chevron2"/>
    <dgm:cxn modelId="{EAE0D4A0-DC1A-48A1-844D-08D976460FD5}" type="presParOf" srcId="{FD983919-B666-4266-9495-671B84B1173E}" destId="{59B5B960-C3CB-4B44-B2CB-3FB96570435F}" srcOrd="1" destOrd="0" presId="urn:microsoft.com/office/officeart/2005/8/layout/chevron2"/>
    <dgm:cxn modelId="{A16856D9-15BE-4CC1-B6F5-979B2FBB9215}" type="presParOf" srcId="{999B6ACF-2E41-421C-BCED-258469F7E6E6}" destId="{E8FDED41-A205-4C0D-833D-7ABF041F5CB6}" srcOrd="1" destOrd="0" presId="urn:microsoft.com/office/officeart/2005/8/layout/chevron2"/>
    <dgm:cxn modelId="{5BE9CC7B-C564-4043-9B40-5A42CFEB4DA3}" type="presParOf" srcId="{999B6ACF-2E41-421C-BCED-258469F7E6E6}" destId="{A2EE1A01-8EBD-44E2-9035-B5D1BCB0D69D}" srcOrd="2" destOrd="0" presId="urn:microsoft.com/office/officeart/2005/8/layout/chevron2"/>
    <dgm:cxn modelId="{AAC43D12-BC04-4EEC-BAB5-AB169DFBF3BA}" type="presParOf" srcId="{A2EE1A01-8EBD-44E2-9035-B5D1BCB0D69D}" destId="{B4330061-DA11-441B-B491-CAE7530F42B4}" srcOrd="0" destOrd="0" presId="urn:microsoft.com/office/officeart/2005/8/layout/chevron2"/>
    <dgm:cxn modelId="{6B55D5FF-52F1-4DC0-8406-F869284E2E7B}" type="presParOf" srcId="{A2EE1A01-8EBD-44E2-9035-B5D1BCB0D69D}" destId="{42A1B4FC-41A2-4D6C-8BC7-0FC42BDFF2C7}" srcOrd="1" destOrd="0" presId="urn:microsoft.com/office/officeart/2005/8/layout/chevron2"/>
    <dgm:cxn modelId="{5234779A-0825-4D25-86FF-87A1CE8FDFD0}" type="presParOf" srcId="{999B6ACF-2E41-421C-BCED-258469F7E6E6}" destId="{DCFD1B0E-CC69-47AD-9972-1309A055F028}" srcOrd="3" destOrd="0" presId="urn:microsoft.com/office/officeart/2005/8/layout/chevron2"/>
    <dgm:cxn modelId="{522C97AF-AB27-4E34-9700-0EA7482896F8}" type="presParOf" srcId="{999B6ACF-2E41-421C-BCED-258469F7E6E6}" destId="{838B86A1-EC1B-4CAE-8E03-8471B5B94F9A}" srcOrd="4" destOrd="0" presId="urn:microsoft.com/office/officeart/2005/8/layout/chevron2"/>
    <dgm:cxn modelId="{1E776497-F88C-4F05-BBE7-2D8BA6E30652}" type="presParOf" srcId="{838B86A1-EC1B-4CAE-8E03-8471B5B94F9A}" destId="{60455637-A45B-4AD3-A496-ED0E874BECF7}" srcOrd="0" destOrd="0" presId="urn:microsoft.com/office/officeart/2005/8/layout/chevron2"/>
    <dgm:cxn modelId="{9799ACA3-8C6B-49CE-99A9-D6B73D5B10AD}" type="presParOf" srcId="{838B86A1-EC1B-4CAE-8E03-8471B5B94F9A}" destId="{C385BF06-F0AB-473A-A5D8-59CD5C2BE0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29460F-F1CA-4C15-B25B-80E7C96BFBFC}" type="doc">
      <dgm:prSet loTypeId="urn:microsoft.com/office/officeart/2005/8/layout/arrow2" loCatId="process" qsTypeId="urn:microsoft.com/office/officeart/2005/8/quickstyle/simple1" qsCatId="simple" csTypeId="urn:microsoft.com/office/officeart/2005/8/colors/accent1_2" csCatId="accent1" phldr="1"/>
      <dgm:spPr/>
    </dgm:pt>
    <dgm:pt modelId="{739A2606-F2B1-4C28-B411-F076B6351121}">
      <dgm:prSet phldrT="[Text]" custT="1"/>
      <dgm:spPr>
        <a:noFill/>
        <a:ln>
          <a:noFill/>
        </a:ln>
      </dgm:spPr>
      <dgm:t>
        <a:bodyPr/>
        <a:lstStyle/>
        <a:p>
          <a:r>
            <a:rPr lang="en-US" sz="1800" b="1" dirty="0" smtClean="0">
              <a:solidFill>
                <a:srgbClr val="FFFF00"/>
              </a:solidFill>
              <a:effectLst>
                <a:outerShdw blurRad="38100" dist="38100" dir="2700000" algn="tl">
                  <a:srgbClr val="000000">
                    <a:alpha val="43137"/>
                  </a:srgbClr>
                </a:outerShdw>
              </a:effectLst>
            </a:rPr>
            <a:t>TUYỂN DỤNG</a:t>
          </a:r>
          <a:endParaRPr lang="en-US" sz="1800" b="1" dirty="0">
            <a:solidFill>
              <a:srgbClr val="FFFF00"/>
            </a:solidFill>
            <a:effectLst>
              <a:outerShdw blurRad="38100" dist="38100" dir="2700000" algn="tl">
                <a:srgbClr val="000000">
                  <a:alpha val="43137"/>
                </a:srgbClr>
              </a:outerShdw>
            </a:effectLst>
          </a:endParaRPr>
        </a:p>
      </dgm:t>
    </dgm:pt>
    <dgm:pt modelId="{4BCD0619-4453-429F-976C-94D5AB105F1E}" type="parTrans" cxnId="{18B0061C-3074-4DE5-98FB-22BA484A8521}">
      <dgm:prSet/>
      <dgm:spPr/>
      <dgm:t>
        <a:bodyPr/>
        <a:lstStyle/>
        <a:p>
          <a:endParaRPr lang="en-US"/>
        </a:p>
      </dgm:t>
    </dgm:pt>
    <dgm:pt modelId="{AD19BE91-6B7C-4D08-8F10-3BDBD49B12E1}" type="sibTrans" cxnId="{18B0061C-3074-4DE5-98FB-22BA484A8521}">
      <dgm:prSet/>
      <dgm:spPr/>
      <dgm:t>
        <a:bodyPr/>
        <a:lstStyle/>
        <a:p>
          <a:endParaRPr lang="en-US"/>
        </a:p>
      </dgm:t>
    </dgm:pt>
    <dgm:pt modelId="{C3476462-2E71-4DF7-B851-F2DB46C45F04}">
      <dgm:prSet phldrT="[Text]"/>
      <dgm:spPr/>
      <dgm:t>
        <a:bodyPr/>
        <a:lstStyle/>
        <a:p>
          <a:r>
            <a:rPr lang="en-US" b="1" dirty="0" smtClean="0">
              <a:solidFill>
                <a:srgbClr val="FFFF00"/>
              </a:solidFill>
              <a:effectLst>
                <a:outerShdw blurRad="38100" dist="38100" dir="2700000" algn="tl">
                  <a:srgbClr val="000000">
                    <a:alpha val="43137"/>
                  </a:srgbClr>
                </a:outerShdw>
              </a:effectLst>
            </a:rPr>
            <a:t>SỬ DỤNG</a:t>
          </a:r>
          <a:endParaRPr lang="en-US" b="1" dirty="0">
            <a:solidFill>
              <a:srgbClr val="FFFF00"/>
            </a:solidFill>
            <a:effectLst>
              <a:outerShdw blurRad="38100" dist="38100" dir="2700000" algn="tl">
                <a:srgbClr val="000000">
                  <a:alpha val="43137"/>
                </a:srgbClr>
              </a:outerShdw>
            </a:effectLst>
          </a:endParaRPr>
        </a:p>
      </dgm:t>
    </dgm:pt>
    <dgm:pt modelId="{CACE2840-96C1-43DE-B31B-187B2D8C1748}" type="parTrans" cxnId="{454D097C-5CA6-4F96-9B39-EDC8EB5FA4DD}">
      <dgm:prSet/>
      <dgm:spPr/>
      <dgm:t>
        <a:bodyPr/>
        <a:lstStyle/>
        <a:p>
          <a:endParaRPr lang="en-US"/>
        </a:p>
      </dgm:t>
    </dgm:pt>
    <dgm:pt modelId="{7B1775AD-CE81-47A0-B442-FBC5F4F0AF37}" type="sibTrans" cxnId="{454D097C-5CA6-4F96-9B39-EDC8EB5FA4DD}">
      <dgm:prSet/>
      <dgm:spPr/>
      <dgm:t>
        <a:bodyPr/>
        <a:lstStyle/>
        <a:p>
          <a:endParaRPr lang="en-US"/>
        </a:p>
      </dgm:t>
    </dgm:pt>
    <dgm:pt modelId="{968AEF6B-3A7C-4EED-A94B-DABFF34C8F50}">
      <dgm:prSet phldrT="[Text]" custT="1"/>
      <dgm:spPr/>
      <dgm:t>
        <a:bodyPr/>
        <a:lstStyle/>
        <a:p>
          <a:r>
            <a:rPr lang="en-US" sz="2400" b="1" dirty="0" smtClean="0">
              <a:solidFill>
                <a:srgbClr val="FFFF00"/>
              </a:solidFill>
              <a:effectLst>
                <a:outerShdw blurRad="38100" dist="38100" dir="2700000" algn="tl">
                  <a:srgbClr val="000000">
                    <a:alpha val="43137"/>
                  </a:srgbClr>
                </a:outerShdw>
              </a:effectLst>
            </a:rPr>
            <a:t>ĐÀO TẠO</a:t>
          </a:r>
        </a:p>
        <a:p>
          <a:r>
            <a:rPr lang="en-US" sz="2400" b="1" dirty="0" smtClean="0">
              <a:solidFill>
                <a:srgbClr val="FFFF00"/>
              </a:solidFill>
              <a:effectLst>
                <a:outerShdw blurRad="38100" dist="38100" dir="2700000" algn="tl">
                  <a:srgbClr val="000000">
                    <a:alpha val="43137"/>
                  </a:srgbClr>
                </a:outerShdw>
              </a:effectLst>
            </a:rPr>
            <a:t>BỒI DƯỠNG</a:t>
          </a:r>
          <a:endParaRPr lang="en-US" sz="2400" b="1" dirty="0">
            <a:solidFill>
              <a:srgbClr val="FFFF00"/>
            </a:solidFill>
            <a:effectLst>
              <a:outerShdw blurRad="38100" dist="38100" dir="2700000" algn="tl">
                <a:srgbClr val="000000">
                  <a:alpha val="43137"/>
                </a:srgbClr>
              </a:outerShdw>
            </a:effectLst>
          </a:endParaRPr>
        </a:p>
      </dgm:t>
    </dgm:pt>
    <dgm:pt modelId="{E884C433-48E2-40DB-8236-434F1C5D1285}" type="parTrans" cxnId="{74682C36-F797-4AED-AF65-3527A31BB3FD}">
      <dgm:prSet/>
      <dgm:spPr/>
      <dgm:t>
        <a:bodyPr/>
        <a:lstStyle/>
        <a:p>
          <a:endParaRPr lang="en-US"/>
        </a:p>
      </dgm:t>
    </dgm:pt>
    <dgm:pt modelId="{71943304-AAED-4507-BCD9-32AC35B3ED44}" type="sibTrans" cxnId="{74682C36-F797-4AED-AF65-3527A31BB3FD}">
      <dgm:prSet/>
      <dgm:spPr/>
      <dgm:t>
        <a:bodyPr/>
        <a:lstStyle/>
        <a:p>
          <a:endParaRPr lang="en-US"/>
        </a:p>
      </dgm:t>
    </dgm:pt>
    <dgm:pt modelId="{08C3D5E6-8EA2-4147-B26F-78ECA73DB193}" type="pres">
      <dgm:prSet presAssocID="{8D29460F-F1CA-4C15-B25B-80E7C96BFBFC}" presName="arrowDiagram" presStyleCnt="0">
        <dgm:presLayoutVars>
          <dgm:chMax val="5"/>
          <dgm:dir/>
          <dgm:resizeHandles val="exact"/>
        </dgm:presLayoutVars>
      </dgm:prSet>
      <dgm:spPr/>
    </dgm:pt>
    <dgm:pt modelId="{A93C4B32-5C5F-44CF-9AAE-749C315EE36F}" type="pres">
      <dgm:prSet presAssocID="{8D29460F-F1CA-4C15-B25B-80E7C96BFBFC}" presName="arrow" presStyleLbl="bgShp" presStyleIdx="0" presStyleCnt="1"/>
      <dgm:spPr>
        <a:solidFill>
          <a:srgbClr val="7030A0"/>
        </a:solidFill>
      </dgm:spPr>
    </dgm:pt>
    <dgm:pt modelId="{F36024B7-9136-4241-BC25-03E8846EBC62}" type="pres">
      <dgm:prSet presAssocID="{8D29460F-F1CA-4C15-B25B-80E7C96BFBFC}" presName="arrowDiagram3" presStyleCnt="0"/>
      <dgm:spPr/>
    </dgm:pt>
    <dgm:pt modelId="{704C4EAB-0959-42AA-8819-FA164100D4EC}" type="pres">
      <dgm:prSet presAssocID="{739A2606-F2B1-4C28-B411-F076B6351121}" presName="bullet3a" presStyleLbl="node1" presStyleIdx="0" presStyleCnt="3"/>
      <dgm:spPr/>
    </dgm:pt>
    <dgm:pt modelId="{595B6F29-5ED3-4997-8FF5-10B02085D672}" type="pres">
      <dgm:prSet presAssocID="{739A2606-F2B1-4C28-B411-F076B6351121}" presName="textBox3a" presStyleLbl="revTx" presStyleIdx="0" presStyleCnt="3" custAng="20129215" custScaleX="65536" custScaleY="58474" custLinFactNeighborX="1695" custLinFactNeighborY="-79761">
        <dgm:presLayoutVars>
          <dgm:bulletEnabled val="1"/>
        </dgm:presLayoutVars>
      </dgm:prSet>
      <dgm:spPr/>
      <dgm:t>
        <a:bodyPr/>
        <a:lstStyle/>
        <a:p>
          <a:endParaRPr lang="en-US"/>
        </a:p>
      </dgm:t>
    </dgm:pt>
    <dgm:pt modelId="{C10D4EE0-452C-440D-993F-0C6C41F89C47}" type="pres">
      <dgm:prSet presAssocID="{C3476462-2E71-4DF7-B851-F2DB46C45F04}" presName="bullet3b" presStyleLbl="node1" presStyleIdx="1" presStyleCnt="3" custLinFactNeighborX="-90007" custLinFactNeighborY="55389"/>
      <dgm:spPr/>
    </dgm:pt>
    <dgm:pt modelId="{96D39FEA-BDA0-4A8A-A626-D913AF8B594F}" type="pres">
      <dgm:prSet presAssocID="{C3476462-2E71-4DF7-B851-F2DB46C45F04}" presName="textBox3b" presStyleLbl="revTx" presStyleIdx="1" presStyleCnt="3" custAng="20198811" custScaleY="16525" custLinFactNeighborX="-9716" custLinFactNeighborY="-60199">
        <dgm:presLayoutVars>
          <dgm:bulletEnabled val="1"/>
        </dgm:presLayoutVars>
      </dgm:prSet>
      <dgm:spPr/>
      <dgm:t>
        <a:bodyPr/>
        <a:lstStyle/>
        <a:p>
          <a:endParaRPr lang="en-US"/>
        </a:p>
      </dgm:t>
    </dgm:pt>
    <dgm:pt modelId="{7E7E967F-16D5-4DE1-BB63-5D16ACCC8C45}" type="pres">
      <dgm:prSet presAssocID="{968AEF6B-3A7C-4EED-A94B-DABFF34C8F50}" presName="bullet3c" presStyleLbl="node1" presStyleIdx="2" presStyleCnt="3" custLinFactNeighborX="-35044" custLinFactNeighborY="5006"/>
      <dgm:spPr/>
    </dgm:pt>
    <dgm:pt modelId="{8F8A3290-BAC7-4F31-827F-C1EF9EC35598}" type="pres">
      <dgm:prSet presAssocID="{968AEF6B-3A7C-4EED-A94B-DABFF34C8F50}" presName="textBox3c" presStyleLbl="revTx" presStyleIdx="2" presStyleCnt="3" custAng="20489038" custScaleX="125989" custScaleY="24400" custLinFactNeighborX="18092" custLinFactNeighborY="-59930">
        <dgm:presLayoutVars>
          <dgm:bulletEnabled val="1"/>
        </dgm:presLayoutVars>
      </dgm:prSet>
      <dgm:spPr/>
      <dgm:t>
        <a:bodyPr/>
        <a:lstStyle/>
        <a:p>
          <a:endParaRPr lang="en-US"/>
        </a:p>
      </dgm:t>
    </dgm:pt>
  </dgm:ptLst>
  <dgm:cxnLst>
    <dgm:cxn modelId="{CB750B05-F5F8-4571-A6AF-011FFBD65B80}" type="presOf" srcId="{C3476462-2E71-4DF7-B851-F2DB46C45F04}" destId="{96D39FEA-BDA0-4A8A-A626-D913AF8B594F}" srcOrd="0" destOrd="0" presId="urn:microsoft.com/office/officeart/2005/8/layout/arrow2"/>
    <dgm:cxn modelId="{18B0061C-3074-4DE5-98FB-22BA484A8521}" srcId="{8D29460F-F1CA-4C15-B25B-80E7C96BFBFC}" destId="{739A2606-F2B1-4C28-B411-F076B6351121}" srcOrd="0" destOrd="0" parTransId="{4BCD0619-4453-429F-976C-94D5AB105F1E}" sibTransId="{AD19BE91-6B7C-4D08-8F10-3BDBD49B12E1}"/>
    <dgm:cxn modelId="{EC059044-C9B6-452F-B33C-16E2CA65B748}" type="presOf" srcId="{8D29460F-F1CA-4C15-B25B-80E7C96BFBFC}" destId="{08C3D5E6-8EA2-4147-B26F-78ECA73DB193}" srcOrd="0" destOrd="0" presId="urn:microsoft.com/office/officeart/2005/8/layout/arrow2"/>
    <dgm:cxn modelId="{454D097C-5CA6-4F96-9B39-EDC8EB5FA4DD}" srcId="{8D29460F-F1CA-4C15-B25B-80E7C96BFBFC}" destId="{C3476462-2E71-4DF7-B851-F2DB46C45F04}" srcOrd="1" destOrd="0" parTransId="{CACE2840-96C1-43DE-B31B-187B2D8C1748}" sibTransId="{7B1775AD-CE81-47A0-B442-FBC5F4F0AF37}"/>
    <dgm:cxn modelId="{9C730E63-0E05-4568-A377-E624A2942DDC}" type="presOf" srcId="{968AEF6B-3A7C-4EED-A94B-DABFF34C8F50}" destId="{8F8A3290-BAC7-4F31-827F-C1EF9EC35598}" srcOrd="0" destOrd="0" presId="urn:microsoft.com/office/officeart/2005/8/layout/arrow2"/>
    <dgm:cxn modelId="{57CBA31C-B2D9-4785-B339-6FB0F967479A}" type="presOf" srcId="{739A2606-F2B1-4C28-B411-F076B6351121}" destId="{595B6F29-5ED3-4997-8FF5-10B02085D672}" srcOrd="0" destOrd="0" presId="urn:microsoft.com/office/officeart/2005/8/layout/arrow2"/>
    <dgm:cxn modelId="{74682C36-F797-4AED-AF65-3527A31BB3FD}" srcId="{8D29460F-F1CA-4C15-B25B-80E7C96BFBFC}" destId="{968AEF6B-3A7C-4EED-A94B-DABFF34C8F50}" srcOrd="2" destOrd="0" parTransId="{E884C433-48E2-40DB-8236-434F1C5D1285}" sibTransId="{71943304-AAED-4507-BCD9-32AC35B3ED44}"/>
    <dgm:cxn modelId="{0594866E-365A-4CF8-BDC9-FEEC70DF228D}" type="presParOf" srcId="{08C3D5E6-8EA2-4147-B26F-78ECA73DB193}" destId="{A93C4B32-5C5F-44CF-9AAE-749C315EE36F}" srcOrd="0" destOrd="0" presId="urn:microsoft.com/office/officeart/2005/8/layout/arrow2"/>
    <dgm:cxn modelId="{2A6EF917-1EB9-4779-B3D9-6C4D060082E6}" type="presParOf" srcId="{08C3D5E6-8EA2-4147-B26F-78ECA73DB193}" destId="{F36024B7-9136-4241-BC25-03E8846EBC62}" srcOrd="1" destOrd="0" presId="urn:microsoft.com/office/officeart/2005/8/layout/arrow2"/>
    <dgm:cxn modelId="{A3C21A1C-1411-4C49-AE9B-7D0507F115BD}" type="presParOf" srcId="{F36024B7-9136-4241-BC25-03E8846EBC62}" destId="{704C4EAB-0959-42AA-8819-FA164100D4EC}" srcOrd="0" destOrd="0" presId="urn:microsoft.com/office/officeart/2005/8/layout/arrow2"/>
    <dgm:cxn modelId="{E0CC7896-7C7E-4AFA-B1D3-9B4E1C5C7571}" type="presParOf" srcId="{F36024B7-9136-4241-BC25-03E8846EBC62}" destId="{595B6F29-5ED3-4997-8FF5-10B02085D672}" srcOrd="1" destOrd="0" presId="urn:microsoft.com/office/officeart/2005/8/layout/arrow2"/>
    <dgm:cxn modelId="{461C99C2-96A9-40F7-B1C0-7FE426C47447}" type="presParOf" srcId="{F36024B7-9136-4241-BC25-03E8846EBC62}" destId="{C10D4EE0-452C-440D-993F-0C6C41F89C47}" srcOrd="2" destOrd="0" presId="urn:microsoft.com/office/officeart/2005/8/layout/arrow2"/>
    <dgm:cxn modelId="{6736ADB4-3BAF-400D-8E11-D5A8317FA677}" type="presParOf" srcId="{F36024B7-9136-4241-BC25-03E8846EBC62}" destId="{96D39FEA-BDA0-4A8A-A626-D913AF8B594F}" srcOrd="3" destOrd="0" presId="urn:microsoft.com/office/officeart/2005/8/layout/arrow2"/>
    <dgm:cxn modelId="{2DD7EE63-E13D-4196-BA6A-0B94C47FBD0F}" type="presParOf" srcId="{F36024B7-9136-4241-BC25-03E8846EBC62}" destId="{7E7E967F-16D5-4DE1-BB63-5D16ACCC8C45}" srcOrd="4" destOrd="0" presId="urn:microsoft.com/office/officeart/2005/8/layout/arrow2"/>
    <dgm:cxn modelId="{2DA1FE5F-FF88-4917-9DA6-3C50D4B9B2A1}" type="presParOf" srcId="{F36024B7-9136-4241-BC25-03E8846EBC62}" destId="{8F8A3290-BAC7-4F31-827F-C1EF9EC3559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29460F-F1CA-4C15-B25B-80E7C96BFBFC}"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739A2606-F2B1-4C28-B411-F076B6351121}">
      <dgm:prSet phldrT="[Text]" custT="1"/>
      <dgm:spPr>
        <a:noFill/>
        <a:ln>
          <a:noFill/>
        </a:ln>
      </dgm:spPr>
      <dgm:t>
        <a:bodyPr/>
        <a:lstStyle/>
        <a:p>
          <a:r>
            <a:rPr lang="en-US" sz="2800" b="1" dirty="0" smtClean="0">
              <a:solidFill>
                <a:srgbClr val="FFC000"/>
              </a:solidFill>
              <a:effectLst>
                <a:outerShdw blurRad="38100" dist="38100" dir="2700000" algn="tl">
                  <a:srgbClr val="000000">
                    <a:alpha val="43137"/>
                  </a:srgbClr>
                </a:outerShdw>
              </a:effectLst>
            </a:rPr>
            <a:t>TUYỂN DỤNG</a:t>
          </a:r>
          <a:endParaRPr lang="en-US" sz="2800" b="1" dirty="0">
            <a:solidFill>
              <a:srgbClr val="FFC000"/>
            </a:solidFill>
            <a:effectLst>
              <a:outerShdw blurRad="38100" dist="38100" dir="2700000" algn="tl">
                <a:srgbClr val="000000">
                  <a:alpha val="43137"/>
                </a:srgbClr>
              </a:outerShdw>
            </a:effectLst>
          </a:endParaRPr>
        </a:p>
      </dgm:t>
    </dgm:pt>
    <dgm:pt modelId="{4BCD0619-4453-429F-976C-94D5AB105F1E}" type="parTrans" cxnId="{18B0061C-3074-4DE5-98FB-22BA484A8521}">
      <dgm:prSet/>
      <dgm:spPr/>
      <dgm:t>
        <a:bodyPr/>
        <a:lstStyle/>
        <a:p>
          <a:endParaRPr lang="en-US"/>
        </a:p>
      </dgm:t>
    </dgm:pt>
    <dgm:pt modelId="{AD19BE91-6B7C-4D08-8F10-3BDBD49B12E1}" type="sibTrans" cxnId="{18B0061C-3074-4DE5-98FB-22BA484A8521}">
      <dgm:prSet/>
      <dgm:spPr/>
      <dgm:t>
        <a:bodyPr/>
        <a:lstStyle/>
        <a:p>
          <a:endParaRPr lang="en-US"/>
        </a:p>
      </dgm:t>
    </dgm:pt>
    <dgm:pt modelId="{C3476462-2E71-4DF7-B851-F2DB46C45F04}">
      <dgm:prSet phldrT="[Text]"/>
      <dgm:spPr/>
      <dgm:t>
        <a:bodyPr/>
        <a:lstStyle/>
        <a:p>
          <a:endParaRPr lang="en-US" b="1" dirty="0">
            <a:solidFill>
              <a:srgbClr val="FFC000"/>
            </a:solidFill>
            <a:effectLst>
              <a:outerShdw blurRad="38100" dist="38100" dir="2700000" algn="tl">
                <a:srgbClr val="000000">
                  <a:alpha val="43137"/>
                </a:srgbClr>
              </a:outerShdw>
            </a:effectLst>
          </a:endParaRPr>
        </a:p>
      </dgm:t>
    </dgm:pt>
    <dgm:pt modelId="{CACE2840-96C1-43DE-B31B-187B2D8C1748}" type="parTrans" cxnId="{454D097C-5CA6-4F96-9B39-EDC8EB5FA4DD}">
      <dgm:prSet/>
      <dgm:spPr/>
      <dgm:t>
        <a:bodyPr/>
        <a:lstStyle/>
        <a:p>
          <a:endParaRPr lang="en-US"/>
        </a:p>
      </dgm:t>
    </dgm:pt>
    <dgm:pt modelId="{7B1775AD-CE81-47A0-B442-FBC5F4F0AF37}" type="sibTrans" cxnId="{454D097C-5CA6-4F96-9B39-EDC8EB5FA4DD}">
      <dgm:prSet/>
      <dgm:spPr/>
      <dgm:t>
        <a:bodyPr/>
        <a:lstStyle/>
        <a:p>
          <a:endParaRPr lang="en-US"/>
        </a:p>
      </dgm:t>
    </dgm:pt>
    <dgm:pt modelId="{968AEF6B-3A7C-4EED-A94B-DABFF34C8F50}">
      <dgm:prSet phldrT="[Text]" custT="1"/>
      <dgm:spPr/>
      <dgm:t>
        <a:bodyPr/>
        <a:lstStyle/>
        <a:p>
          <a:r>
            <a:rPr lang="en-US" sz="2800" b="1" dirty="0" smtClean="0">
              <a:solidFill>
                <a:srgbClr val="FFC000"/>
              </a:solidFill>
              <a:effectLst>
                <a:outerShdw blurRad="38100" dist="38100" dir="2700000" algn="tl">
                  <a:srgbClr val="000000">
                    <a:alpha val="43137"/>
                  </a:srgbClr>
                </a:outerShdw>
              </a:effectLst>
            </a:rPr>
            <a:t>ĐÀO TẠO</a:t>
          </a:r>
        </a:p>
        <a:p>
          <a:r>
            <a:rPr lang="en-US" sz="2800" b="1" dirty="0" smtClean="0">
              <a:solidFill>
                <a:srgbClr val="FFC000"/>
              </a:solidFill>
              <a:effectLst>
                <a:outerShdw blurRad="38100" dist="38100" dir="2700000" algn="tl">
                  <a:srgbClr val="000000">
                    <a:alpha val="43137"/>
                  </a:srgbClr>
                </a:outerShdw>
              </a:effectLst>
            </a:rPr>
            <a:t>BỒI DƯỠNG</a:t>
          </a:r>
          <a:endParaRPr lang="en-US" sz="2800" b="1" dirty="0">
            <a:solidFill>
              <a:srgbClr val="FFC000"/>
            </a:solidFill>
            <a:effectLst>
              <a:outerShdw blurRad="38100" dist="38100" dir="2700000" algn="tl">
                <a:srgbClr val="000000">
                  <a:alpha val="43137"/>
                </a:srgbClr>
              </a:outerShdw>
            </a:effectLst>
          </a:endParaRPr>
        </a:p>
      </dgm:t>
    </dgm:pt>
    <dgm:pt modelId="{E884C433-48E2-40DB-8236-434F1C5D1285}" type="parTrans" cxnId="{74682C36-F797-4AED-AF65-3527A31BB3FD}">
      <dgm:prSet/>
      <dgm:spPr/>
      <dgm:t>
        <a:bodyPr/>
        <a:lstStyle/>
        <a:p>
          <a:endParaRPr lang="en-US"/>
        </a:p>
      </dgm:t>
    </dgm:pt>
    <dgm:pt modelId="{71943304-AAED-4507-BCD9-32AC35B3ED44}" type="sibTrans" cxnId="{74682C36-F797-4AED-AF65-3527A31BB3FD}">
      <dgm:prSet/>
      <dgm:spPr/>
      <dgm:t>
        <a:bodyPr/>
        <a:lstStyle/>
        <a:p>
          <a:endParaRPr lang="en-US"/>
        </a:p>
      </dgm:t>
    </dgm:pt>
    <dgm:pt modelId="{B573AECD-2BEF-410C-A503-ED9973050642}">
      <dgm:prSet custT="1"/>
      <dgm:spPr/>
      <dgm:t>
        <a:bodyPr/>
        <a:lstStyle/>
        <a:p>
          <a:r>
            <a:rPr lang="en-US" sz="4000" b="1" dirty="0" smtClean="0">
              <a:solidFill>
                <a:srgbClr val="FFC000"/>
              </a:solidFill>
              <a:effectLst>
                <a:outerShdw blurRad="38100" dist="38100" dir="2700000" algn="tl">
                  <a:srgbClr val="000000">
                    <a:alpha val="43137"/>
                  </a:srgbClr>
                </a:outerShdw>
              </a:effectLst>
            </a:rPr>
            <a:t>SỬ DỤNG</a:t>
          </a:r>
          <a:endParaRPr lang="en-US" sz="4000" dirty="0"/>
        </a:p>
      </dgm:t>
    </dgm:pt>
    <dgm:pt modelId="{27209049-413C-40C2-8273-1B3AE026963D}" type="parTrans" cxnId="{AD9AA054-E2F4-4852-81A3-B1FFE96FC99D}">
      <dgm:prSet/>
      <dgm:spPr/>
      <dgm:t>
        <a:bodyPr/>
        <a:lstStyle/>
        <a:p>
          <a:endParaRPr lang="en-US"/>
        </a:p>
      </dgm:t>
    </dgm:pt>
    <dgm:pt modelId="{A9923932-9E8E-4C4D-BD2B-F73245169A4D}" type="sibTrans" cxnId="{AD9AA054-E2F4-4852-81A3-B1FFE96FC99D}">
      <dgm:prSet/>
      <dgm:spPr/>
      <dgm:t>
        <a:bodyPr/>
        <a:lstStyle/>
        <a:p>
          <a:endParaRPr lang="en-US"/>
        </a:p>
      </dgm:t>
    </dgm:pt>
    <dgm:pt modelId="{08C3D5E6-8EA2-4147-B26F-78ECA73DB193}" type="pres">
      <dgm:prSet presAssocID="{8D29460F-F1CA-4C15-B25B-80E7C96BFBFC}" presName="arrowDiagram" presStyleCnt="0">
        <dgm:presLayoutVars>
          <dgm:chMax val="5"/>
          <dgm:dir/>
          <dgm:resizeHandles val="exact"/>
        </dgm:presLayoutVars>
      </dgm:prSet>
      <dgm:spPr/>
      <dgm:t>
        <a:bodyPr/>
        <a:lstStyle/>
        <a:p>
          <a:endParaRPr lang="en-US"/>
        </a:p>
      </dgm:t>
    </dgm:pt>
    <dgm:pt modelId="{A93C4B32-5C5F-44CF-9AAE-749C315EE36F}" type="pres">
      <dgm:prSet presAssocID="{8D29460F-F1CA-4C15-B25B-80E7C96BFBFC}" presName="arrow" presStyleLbl="bgShp" presStyleIdx="0" presStyleCnt="1" custLinFactNeighborX="-1836" custLinFactNeighborY="534"/>
      <dgm:spPr>
        <a:solidFill>
          <a:srgbClr val="7030A0"/>
        </a:solidFill>
      </dgm:spPr>
    </dgm:pt>
    <dgm:pt modelId="{645775AF-5925-4D5E-8B0A-3D6BD4E338DF}" type="pres">
      <dgm:prSet presAssocID="{8D29460F-F1CA-4C15-B25B-80E7C96BFBFC}" presName="arrowDiagram4" presStyleCnt="0"/>
      <dgm:spPr/>
    </dgm:pt>
    <dgm:pt modelId="{B440BBC5-0826-4108-BD02-A5F4EDABFDEE}" type="pres">
      <dgm:prSet presAssocID="{739A2606-F2B1-4C28-B411-F076B6351121}" presName="bullet4a" presStyleLbl="node1" presStyleIdx="0" presStyleCnt="4"/>
      <dgm:spPr/>
    </dgm:pt>
    <dgm:pt modelId="{4B2B4CBA-F556-462F-BDB9-C63A10F8C00B}" type="pres">
      <dgm:prSet presAssocID="{739A2606-F2B1-4C28-B411-F076B6351121}" presName="textBox4a" presStyleLbl="revTx" presStyleIdx="0" presStyleCnt="4" custLinFactNeighborX="5055" custLinFactNeighborY="-73052">
        <dgm:presLayoutVars>
          <dgm:bulletEnabled val="1"/>
        </dgm:presLayoutVars>
      </dgm:prSet>
      <dgm:spPr/>
      <dgm:t>
        <a:bodyPr/>
        <a:lstStyle/>
        <a:p>
          <a:endParaRPr lang="en-US"/>
        </a:p>
      </dgm:t>
    </dgm:pt>
    <dgm:pt modelId="{4663E776-EE28-4AC8-AE04-54DAA0D96BCF}" type="pres">
      <dgm:prSet presAssocID="{C3476462-2E71-4DF7-B851-F2DB46C45F04}" presName="bullet4b" presStyleLbl="node1" presStyleIdx="1" presStyleCnt="4"/>
      <dgm:spPr>
        <a:noFill/>
        <a:ln>
          <a:noFill/>
        </a:ln>
      </dgm:spPr>
      <dgm:t>
        <a:bodyPr/>
        <a:lstStyle/>
        <a:p>
          <a:endParaRPr lang="en-US"/>
        </a:p>
      </dgm:t>
    </dgm:pt>
    <dgm:pt modelId="{F9F879D3-02A6-4C6B-890F-A980F10108B3}" type="pres">
      <dgm:prSet presAssocID="{C3476462-2E71-4DF7-B851-F2DB46C45F04}" presName="textBox4b" presStyleLbl="revTx" presStyleIdx="1" presStyleCnt="4">
        <dgm:presLayoutVars>
          <dgm:bulletEnabled val="1"/>
        </dgm:presLayoutVars>
      </dgm:prSet>
      <dgm:spPr/>
      <dgm:t>
        <a:bodyPr/>
        <a:lstStyle/>
        <a:p>
          <a:endParaRPr lang="en-US"/>
        </a:p>
      </dgm:t>
    </dgm:pt>
    <dgm:pt modelId="{682DD236-1287-4DAC-A945-EE7ED002418D}" type="pres">
      <dgm:prSet presAssocID="{968AEF6B-3A7C-4EED-A94B-DABFF34C8F50}" presName="bullet4c" presStyleLbl="node1" presStyleIdx="2" presStyleCnt="4" custLinFactX="-100000" custLinFactNeighborX="-123560" custLinFactNeighborY="88164"/>
      <dgm:spPr/>
    </dgm:pt>
    <dgm:pt modelId="{FFDF4D94-317C-4608-8A46-8681051ABE9A}" type="pres">
      <dgm:prSet presAssocID="{968AEF6B-3A7C-4EED-A94B-DABFF34C8F50}" presName="textBox4c" presStyleLbl="revTx" presStyleIdx="2" presStyleCnt="4" custAng="20428405" custScaleX="146939" custScaleY="24136" custLinFactNeighborX="-22379" custLinFactNeighborY="-54799">
        <dgm:presLayoutVars>
          <dgm:bulletEnabled val="1"/>
        </dgm:presLayoutVars>
      </dgm:prSet>
      <dgm:spPr/>
      <dgm:t>
        <a:bodyPr/>
        <a:lstStyle/>
        <a:p>
          <a:endParaRPr lang="en-US"/>
        </a:p>
      </dgm:t>
    </dgm:pt>
    <dgm:pt modelId="{858C3636-14C6-4027-9363-929FE53B914E}" type="pres">
      <dgm:prSet presAssocID="{B573AECD-2BEF-410C-A503-ED9973050642}" presName="bullet4d" presStyleLbl="node1" presStyleIdx="3" presStyleCnt="4"/>
      <dgm:spPr/>
    </dgm:pt>
    <dgm:pt modelId="{2E47356B-1602-4AB2-A374-2467514EF975}" type="pres">
      <dgm:prSet presAssocID="{B573AECD-2BEF-410C-A503-ED9973050642}" presName="textBox4d" presStyleLbl="revTx" presStyleIdx="3" presStyleCnt="4" custAng="11855121" custFlipVert="1" custScaleY="33797" custLinFactNeighborX="15801" custLinFactNeighborY="-54069">
        <dgm:presLayoutVars>
          <dgm:bulletEnabled val="1"/>
        </dgm:presLayoutVars>
      </dgm:prSet>
      <dgm:spPr/>
      <dgm:t>
        <a:bodyPr/>
        <a:lstStyle/>
        <a:p>
          <a:endParaRPr lang="en-US"/>
        </a:p>
      </dgm:t>
    </dgm:pt>
  </dgm:ptLst>
  <dgm:cxnLst>
    <dgm:cxn modelId="{18B0061C-3074-4DE5-98FB-22BA484A8521}" srcId="{8D29460F-F1CA-4C15-B25B-80E7C96BFBFC}" destId="{739A2606-F2B1-4C28-B411-F076B6351121}" srcOrd="0" destOrd="0" parTransId="{4BCD0619-4453-429F-976C-94D5AB105F1E}" sibTransId="{AD19BE91-6B7C-4D08-8F10-3BDBD49B12E1}"/>
    <dgm:cxn modelId="{74682C36-F797-4AED-AF65-3527A31BB3FD}" srcId="{8D29460F-F1CA-4C15-B25B-80E7C96BFBFC}" destId="{968AEF6B-3A7C-4EED-A94B-DABFF34C8F50}" srcOrd="2" destOrd="0" parTransId="{E884C433-48E2-40DB-8236-434F1C5D1285}" sibTransId="{71943304-AAED-4507-BCD9-32AC35B3ED44}"/>
    <dgm:cxn modelId="{289075A4-88C7-4A0A-8672-7133BBC34570}" type="presOf" srcId="{968AEF6B-3A7C-4EED-A94B-DABFF34C8F50}" destId="{FFDF4D94-317C-4608-8A46-8681051ABE9A}" srcOrd="0" destOrd="0" presId="urn:microsoft.com/office/officeart/2005/8/layout/arrow2"/>
    <dgm:cxn modelId="{C142DC3F-EE39-4AFD-882F-1142FC53ABC8}" type="presOf" srcId="{8D29460F-F1CA-4C15-B25B-80E7C96BFBFC}" destId="{08C3D5E6-8EA2-4147-B26F-78ECA73DB193}" srcOrd="0" destOrd="0" presId="urn:microsoft.com/office/officeart/2005/8/layout/arrow2"/>
    <dgm:cxn modelId="{6C51E274-24AB-499A-99C1-19A7787D6024}" type="presOf" srcId="{B573AECD-2BEF-410C-A503-ED9973050642}" destId="{2E47356B-1602-4AB2-A374-2467514EF975}" srcOrd="0" destOrd="0" presId="urn:microsoft.com/office/officeart/2005/8/layout/arrow2"/>
    <dgm:cxn modelId="{AD9AA054-E2F4-4852-81A3-B1FFE96FC99D}" srcId="{8D29460F-F1CA-4C15-B25B-80E7C96BFBFC}" destId="{B573AECD-2BEF-410C-A503-ED9973050642}" srcOrd="3" destOrd="0" parTransId="{27209049-413C-40C2-8273-1B3AE026963D}" sibTransId="{A9923932-9E8E-4C4D-BD2B-F73245169A4D}"/>
    <dgm:cxn modelId="{E1772EF2-D4B0-4E65-BFA8-B7BCEFB2B20F}" type="presOf" srcId="{739A2606-F2B1-4C28-B411-F076B6351121}" destId="{4B2B4CBA-F556-462F-BDB9-C63A10F8C00B}" srcOrd="0" destOrd="0" presId="urn:microsoft.com/office/officeart/2005/8/layout/arrow2"/>
    <dgm:cxn modelId="{454D097C-5CA6-4F96-9B39-EDC8EB5FA4DD}" srcId="{8D29460F-F1CA-4C15-B25B-80E7C96BFBFC}" destId="{C3476462-2E71-4DF7-B851-F2DB46C45F04}" srcOrd="1" destOrd="0" parTransId="{CACE2840-96C1-43DE-B31B-187B2D8C1748}" sibTransId="{7B1775AD-CE81-47A0-B442-FBC5F4F0AF37}"/>
    <dgm:cxn modelId="{109A0F61-6749-4954-8783-F3E589C67400}" type="presOf" srcId="{C3476462-2E71-4DF7-B851-F2DB46C45F04}" destId="{F9F879D3-02A6-4C6B-890F-A980F10108B3}" srcOrd="0" destOrd="0" presId="urn:microsoft.com/office/officeart/2005/8/layout/arrow2"/>
    <dgm:cxn modelId="{949411AA-A38B-456B-96E8-099F8363D487}" type="presParOf" srcId="{08C3D5E6-8EA2-4147-B26F-78ECA73DB193}" destId="{A93C4B32-5C5F-44CF-9AAE-749C315EE36F}" srcOrd="0" destOrd="0" presId="urn:microsoft.com/office/officeart/2005/8/layout/arrow2"/>
    <dgm:cxn modelId="{5FCD8DB5-9524-466C-A57D-C8FAF9C26227}" type="presParOf" srcId="{08C3D5E6-8EA2-4147-B26F-78ECA73DB193}" destId="{645775AF-5925-4D5E-8B0A-3D6BD4E338DF}" srcOrd="1" destOrd="0" presId="urn:microsoft.com/office/officeart/2005/8/layout/arrow2"/>
    <dgm:cxn modelId="{E430B713-7D4C-4398-921F-688DFAC17711}" type="presParOf" srcId="{645775AF-5925-4D5E-8B0A-3D6BD4E338DF}" destId="{B440BBC5-0826-4108-BD02-A5F4EDABFDEE}" srcOrd="0" destOrd="0" presId="urn:microsoft.com/office/officeart/2005/8/layout/arrow2"/>
    <dgm:cxn modelId="{95026FA3-232F-42FA-BD35-651502C5628B}" type="presParOf" srcId="{645775AF-5925-4D5E-8B0A-3D6BD4E338DF}" destId="{4B2B4CBA-F556-462F-BDB9-C63A10F8C00B}" srcOrd="1" destOrd="0" presId="urn:microsoft.com/office/officeart/2005/8/layout/arrow2"/>
    <dgm:cxn modelId="{33CCB9A7-A0C7-449C-B428-55EEBF1CA119}" type="presParOf" srcId="{645775AF-5925-4D5E-8B0A-3D6BD4E338DF}" destId="{4663E776-EE28-4AC8-AE04-54DAA0D96BCF}" srcOrd="2" destOrd="0" presId="urn:microsoft.com/office/officeart/2005/8/layout/arrow2"/>
    <dgm:cxn modelId="{3814219B-61FE-4EE8-9A50-C84C5B69DDDE}" type="presParOf" srcId="{645775AF-5925-4D5E-8B0A-3D6BD4E338DF}" destId="{F9F879D3-02A6-4C6B-890F-A980F10108B3}" srcOrd="3" destOrd="0" presId="urn:microsoft.com/office/officeart/2005/8/layout/arrow2"/>
    <dgm:cxn modelId="{6A98646F-8595-4BAB-8DF0-25939BD2E2DD}" type="presParOf" srcId="{645775AF-5925-4D5E-8B0A-3D6BD4E338DF}" destId="{682DD236-1287-4DAC-A945-EE7ED002418D}" srcOrd="4" destOrd="0" presId="urn:microsoft.com/office/officeart/2005/8/layout/arrow2"/>
    <dgm:cxn modelId="{8F1B6455-BE74-4416-B390-29CA82989DB0}" type="presParOf" srcId="{645775AF-5925-4D5E-8B0A-3D6BD4E338DF}" destId="{FFDF4D94-317C-4608-8A46-8681051ABE9A}" srcOrd="5" destOrd="0" presId="urn:microsoft.com/office/officeart/2005/8/layout/arrow2"/>
    <dgm:cxn modelId="{6F93051F-8431-4907-992E-65474F525268}" type="presParOf" srcId="{645775AF-5925-4D5E-8B0A-3D6BD4E338DF}" destId="{858C3636-14C6-4027-9363-929FE53B914E}" srcOrd="6" destOrd="0" presId="urn:microsoft.com/office/officeart/2005/8/layout/arrow2"/>
    <dgm:cxn modelId="{D53D5ACA-BB3E-4586-8145-F8603DB741E8}" type="presParOf" srcId="{645775AF-5925-4D5E-8B0A-3D6BD4E338DF}" destId="{2E47356B-1602-4AB2-A374-2467514EF97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B3D5A7-19E4-4662-A421-03881517C9F8}" type="doc">
      <dgm:prSet loTypeId="urn:microsoft.com/office/officeart/2005/8/layout/venn1" loCatId="relationship" qsTypeId="urn:microsoft.com/office/officeart/2005/8/quickstyle/simple1" qsCatId="simple" csTypeId="urn:microsoft.com/office/officeart/2005/8/colors/accent1_2" csCatId="accent1" phldr="1"/>
      <dgm:spPr/>
    </dgm:pt>
    <dgm:pt modelId="{1BA64CAD-5922-43C7-B9EA-4E84B0EE6812}">
      <dgm:prSet phldrT="[Text]"/>
      <dgm:spPr/>
      <dgm:t>
        <a:bodyPr/>
        <a:lstStyle/>
        <a:p>
          <a:r>
            <a:rPr lang="en-US" b="1" dirty="0" smtClean="0">
              <a:solidFill>
                <a:srgbClr val="0000FF"/>
              </a:solidFill>
            </a:rPr>
            <a:t>PHẨM</a:t>
          </a:r>
        </a:p>
        <a:p>
          <a:r>
            <a:rPr lang="en-US" b="1" dirty="0" smtClean="0">
              <a:solidFill>
                <a:srgbClr val="0000FF"/>
              </a:solidFill>
            </a:rPr>
            <a:t>CHẤT</a:t>
          </a:r>
          <a:endParaRPr lang="en-US" b="1" dirty="0">
            <a:solidFill>
              <a:srgbClr val="0000FF"/>
            </a:solidFill>
          </a:endParaRPr>
        </a:p>
      </dgm:t>
    </dgm:pt>
    <dgm:pt modelId="{ECCD6828-47E6-4085-91F6-96982CFBA678}" type="parTrans" cxnId="{012328A7-BC61-46E7-BDD7-0DA93C4BF127}">
      <dgm:prSet/>
      <dgm:spPr/>
      <dgm:t>
        <a:bodyPr/>
        <a:lstStyle/>
        <a:p>
          <a:endParaRPr lang="en-US"/>
        </a:p>
      </dgm:t>
    </dgm:pt>
    <dgm:pt modelId="{9381BE33-9D31-47CD-AA56-6FEF22B08375}" type="sibTrans" cxnId="{012328A7-BC61-46E7-BDD7-0DA93C4BF127}">
      <dgm:prSet/>
      <dgm:spPr/>
      <dgm:t>
        <a:bodyPr/>
        <a:lstStyle/>
        <a:p>
          <a:endParaRPr lang="en-US"/>
        </a:p>
      </dgm:t>
    </dgm:pt>
    <dgm:pt modelId="{3F8448E8-655E-4D9C-9DB7-58CD0026F8A4}">
      <dgm:prSet phldrT="[Text]"/>
      <dgm:spPr/>
      <dgm:t>
        <a:bodyPr/>
        <a:lstStyle/>
        <a:p>
          <a:r>
            <a:rPr lang="en-US" b="1" dirty="0" smtClean="0">
              <a:solidFill>
                <a:srgbClr val="990033"/>
              </a:solidFill>
              <a:effectLst>
                <a:outerShdw blurRad="38100" dist="38100" dir="2700000" algn="tl">
                  <a:srgbClr val="000000">
                    <a:alpha val="43137"/>
                  </a:srgbClr>
                </a:outerShdw>
              </a:effectLst>
            </a:rPr>
            <a:t>NĂNG</a:t>
          </a:r>
        </a:p>
        <a:p>
          <a:r>
            <a:rPr lang="en-US" b="1" dirty="0" smtClean="0">
              <a:solidFill>
                <a:srgbClr val="990033"/>
              </a:solidFill>
              <a:effectLst>
                <a:outerShdw blurRad="38100" dist="38100" dir="2700000" algn="tl">
                  <a:srgbClr val="000000">
                    <a:alpha val="43137"/>
                  </a:srgbClr>
                </a:outerShdw>
              </a:effectLst>
            </a:rPr>
            <a:t>LỰC</a:t>
          </a:r>
          <a:endParaRPr lang="en-US" b="1" dirty="0">
            <a:solidFill>
              <a:srgbClr val="990033"/>
            </a:solidFill>
            <a:effectLst>
              <a:outerShdw blurRad="38100" dist="38100" dir="2700000" algn="tl">
                <a:srgbClr val="000000">
                  <a:alpha val="43137"/>
                </a:srgbClr>
              </a:outerShdw>
            </a:effectLst>
          </a:endParaRPr>
        </a:p>
      </dgm:t>
    </dgm:pt>
    <dgm:pt modelId="{A0ACB3A4-736C-43D9-ABA0-7931B03A2DFB}" type="parTrans" cxnId="{B791B145-F6C4-4126-825E-0B285F6274DB}">
      <dgm:prSet/>
      <dgm:spPr/>
      <dgm:t>
        <a:bodyPr/>
        <a:lstStyle/>
        <a:p>
          <a:endParaRPr lang="en-US"/>
        </a:p>
      </dgm:t>
    </dgm:pt>
    <dgm:pt modelId="{58E87163-0704-45CB-9949-EAF9CEC0CA06}" type="sibTrans" cxnId="{B791B145-F6C4-4126-825E-0B285F6274DB}">
      <dgm:prSet/>
      <dgm:spPr/>
      <dgm:t>
        <a:bodyPr/>
        <a:lstStyle/>
        <a:p>
          <a:endParaRPr lang="en-US"/>
        </a:p>
      </dgm:t>
    </dgm:pt>
    <dgm:pt modelId="{36453902-DC27-40BA-80E0-661C8A3FDC1A}">
      <dgm:prSet phldrT="[Text]"/>
      <dgm:spPr/>
      <dgm:t>
        <a:bodyPr/>
        <a:lstStyle/>
        <a:p>
          <a:r>
            <a:rPr lang="en-US" b="1" dirty="0" smtClean="0">
              <a:effectLst>
                <a:outerShdw blurRad="38100" dist="38100" dir="2700000" algn="tl">
                  <a:srgbClr val="000000">
                    <a:alpha val="43137"/>
                  </a:srgbClr>
                </a:outerShdw>
              </a:effectLst>
            </a:rPr>
            <a:t>SỨC</a:t>
          </a:r>
        </a:p>
        <a:p>
          <a:r>
            <a:rPr lang="en-US" b="1" dirty="0" smtClean="0">
              <a:effectLst>
                <a:outerShdw blurRad="38100" dist="38100" dir="2700000" algn="tl">
                  <a:srgbClr val="000000">
                    <a:alpha val="43137"/>
                  </a:srgbClr>
                </a:outerShdw>
              </a:effectLst>
            </a:rPr>
            <a:t>KHỎE</a:t>
          </a:r>
          <a:endParaRPr lang="en-US" b="1" dirty="0">
            <a:effectLst>
              <a:outerShdw blurRad="38100" dist="38100" dir="2700000" algn="tl">
                <a:srgbClr val="000000">
                  <a:alpha val="43137"/>
                </a:srgbClr>
              </a:outerShdw>
            </a:effectLst>
          </a:endParaRPr>
        </a:p>
      </dgm:t>
    </dgm:pt>
    <dgm:pt modelId="{AF18FA05-3286-4239-B9CF-A004E37B9B92}" type="parTrans" cxnId="{4AA26F94-EAA0-40AD-AB15-9CA6D95796D1}">
      <dgm:prSet/>
      <dgm:spPr/>
      <dgm:t>
        <a:bodyPr/>
        <a:lstStyle/>
        <a:p>
          <a:endParaRPr lang="en-US"/>
        </a:p>
      </dgm:t>
    </dgm:pt>
    <dgm:pt modelId="{6578B718-7DCA-46EC-8A9C-F034943B36E1}" type="sibTrans" cxnId="{4AA26F94-EAA0-40AD-AB15-9CA6D95796D1}">
      <dgm:prSet/>
      <dgm:spPr/>
      <dgm:t>
        <a:bodyPr/>
        <a:lstStyle/>
        <a:p>
          <a:endParaRPr lang="en-US"/>
        </a:p>
      </dgm:t>
    </dgm:pt>
    <dgm:pt modelId="{2E7FBF55-B7B5-4100-94E0-5F4D58C1ACE4}" type="pres">
      <dgm:prSet presAssocID="{30B3D5A7-19E4-4662-A421-03881517C9F8}" presName="compositeShape" presStyleCnt="0">
        <dgm:presLayoutVars>
          <dgm:chMax val="7"/>
          <dgm:dir/>
          <dgm:resizeHandles val="exact"/>
        </dgm:presLayoutVars>
      </dgm:prSet>
      <dgm:spPr/>
    </dgm:pt>
    <dgm:pt modelId="{4EC90F0D-B07E-4029-8D25-F6EB6D07346B}" type="pres">
      <dgm:prSet presAssocID="{1BA64CAD-5922-43C7-B9EA-4E84B0EE6812}" presName="circ1" presStyleLbl="vennNode1" presStyleIdx="0" presStyleCnt="3"/>
      <dgm:spPr/>
      <dgm:t>
        <a:bodyPr/>
        <a:lstStyle/>
        <a:p>
          <a:endParaRPr lang="en-US"/>
        </a:p>
      </dgm:t>
    </dgm:pt>
    <dgm:pt modelId="{BC1B46F7-6DA8-4420-AE11-3054DAC989FE}" type="pres">
      <dgm:prSet presAssocID="{1BA64CAD-5922-43C7-B9EA-4E84B0EE6812}" presName="circ1Tx" presStyleLbl="revTx" presStyleIdx="0" presStyleCnt="0">
        <dgm:presLayoutVars>
          <dgm:chMax val="0"/>
          <dgm:chPref val="0"/>
          <dgm:bulletEnabled val="1"/>
        </dgm:presLayoutVars>
      </dgm:prSet>
      <dgm:spPr/>
      <dgm:t>
        <a:bodyPr/>
        <a:lstStyle/>
        <a:p>
          <a:endParaRPr lang="en-US"/>
        </a:p>
      </dgm:t>
    </dgm:pt>
    <dgm:pt modelId="{D75B39CF-03E3-433E-A4AF-D9D0535F0DFD}" type="pres">
      <dgm:prSet presAssocID="{3F8448E8-655E-4D9C-9DB7-58CD0026F8A4}" presName="circ2" presStyleLbl="vennNode1" presStyleIdx="1" presStyleCnt="3"/>
      <dgm:spPr/>
      <dgm:t>
        <a:bodyPr/>
        <a:lstStyle/>
        <a:p>
          <a:endParaRPr lang="en-US"/>
        </a:p>
      </dgm:t>
    </dgm:pt>
    <dgm:pt modelId="{49F75653-5639-4CBC-9716-DAC7A3303CDB}" type="pres">
      <dgm:prSet presAssocID="{3F8448E8-655E-4D9C-9DB7-58CD0026F8A4}" presName="circ2Tx" presStyleLbl="revTx" presStyleIdx="0" presStyleCnt="0">
        <dgm:presLayoutVars>
          <dgm:chMax val="0"/>
          <dgm:chPref val="0"/>
          <dgm:bulletEnabled val="1"/>
        </dgm:presLayoutVars>
      </dgm:prSet>
      <dgm:spPr/>
      <dgm:t>
        <a:bodyPr/>
        <a:lstStyle/>
        <a:p>
          <a:endParaRPr lang="en-US"/>
        </a:p>
      </dgm:t>
    </dgm:pt>
    <dgm:pt modelId="{6F615139-BAE3-4EBA-8517-C7136DFF2F96}" type="pres">
      <dgm:prSet presAssocID="{36453902-DC27-40BA-80E0-661C8A3FDC1A}" presName="circ3" presStyleLbl="vennNode1" presStyleIdx="2" presStyleCnt="3"/>
      <dgm:spPr/>
      <dgm:t>
        <a:bodyPr/>
        <a:lstStyle/>
        <a:p>
          <a:endParaRPr lang="en-US"/>
        </a:p>
      </dgm:t>
    </dgm:pt>
    <dgm:pt modelId="{47EBD3C0-B2B3-45B2-98AB-D6A0AE42B4D6}" type="pres">
      <dgm:prSet presAssocID="{36453902-DC27-40BA-80E0-661C8A3FDC1A}" presName="circ3Tx" presStyleLbl="revTx" presStyleIdx="0" presStyleCnt="0">
        <dgm:presLayoutVars>
          <dgm:chMax val="0"/>
          <dgm:chPref val="0"/>
          <dgm:bulletEnabled val="1"/>
        </dgm:presLayoutVars>
      </dgm:prSet>
      <dgm:spPr/>
      <dgm:t>
        <a:bodyPr/>
        <a:lstStyle/>
        <a:p>
          <a:endParaRPr lang="en-US"/>
        </a:p>
      </dgm:t>
    </dgm:pt>
  </dgm:ptLst>
  <dgm:cxnLst>
    <dgm:cxn modelId="{7B70D88F-EF4E-41E4-98FE-05E2DEE20349}" type="presOf" srcId="{1BA64CAD-5922-43C7-B9EA-4E84B0EE6812}" destId="{BC1B46F7-6DA8-4420-AE11-3054DAC989FE}" srcOrd="1" destOrd="0" presId="urn:microsoft.com/office/officeart/2005/8/layout/venn1"/>
    <dgm:cxn modelId="{B791B145-F6C4-4126-825E-0B285F6274DB}" srcId="{30B3D5A7-19E4-4662-A421-03881517C9F8}" destId="{3F8448E8-655E-4D9C-9DB7-58CD0026F8A4}" srcOrd="1" destOrd="0" parTransId="{A0ACB3A4-736C-43D9-ABA0-7931B03A2DFB}" sibTransId="{58E87163-0704-45CB-9949-EAF9CEC0CA06}"/>
    <dgm:cxn modelId="{DC1798C6-1DDD-47BD-9821-134A1FF00BF0}" type="presOf" srcId="{1BA64CAD-5922-43C7-B9EA-4E84B0EE6812}" destId="{4EC90F0D-B07E-4029-8D25-F6EB6D07346B}" srcOrd="0" destOrd="0" presId="urn:microsoft.com/office/officeart/2005/8/layout/venn1"/>
    <dgm:cxn modelId="{0E59B69C-9CF3-42A9-9F37-BAA25A4D9B10}" type="presOf" srcId="{3F8448E8-655E-4D9C-9DB7-58CD0026F8A4}" destId="{D75B39CF-03E3-433E-A4AF-D9D0535F0DFD}" srcOrd="0" destOrd="0" presId="urn:microsoft.com/office/officeart/2005/8/layout/venn1"/>
    <dgm:cxn modelId="{6B6883A0-79CF-4742-9D44-868A6B3768E0}" type="presOf" srcId="{3F8448E8-655E-4D9C-9DB7-58CD0026F8A4}" destId="{49F75653-5639-4CBC-9716-DAC7A3303CDB}" srcOrd="1" destOrd="0" presId="urn:microsoft.com/office/officeart/2005/8/layout/venn1"/>
    <dgm:cxn modelId="{B1D23135-3588-4419-B2CE-73065F1F3EA3}" type="presOf" srcId="{36453902-DC27-40BA-80E0-661C8A3FDC1A}" destId="{47EBD3C0-B2B3-45B2-98AB-D6A0AE42B4D6}" srcOrd="1" destOrd="0" presId="urn:microsoft.com/office/officeart/2005/8/layout/venn1"/>
    <dgm:cxn modelId="{4AA26F94-EAA0-40AD-AB15-9CA6D95796D1}" srcId="{30B3D5A7-19E4-4662-A421-03881517C9F8}" destId="{36453902-DC27-40BA-80E0-661C8A3FDC1A}" srcOrd="2" destOrd="0" parTransId="{AF18FA05-3286-4239-B9CF-A004E37B9B92}" sibTransId="{6578B718-7DCA-46EC-8A9C-F034943B36E1}"/>
    <dgm:cxn modelId="{012328A7-BC61-46E7-BDD7-0DA93C4BF127}" srcId="{30B3D5A7-19E4-4662-A421-03881517C9F8}" destId="{1BA64CAD-5922-43C7-B9EA-4E84B0EE6812}" srcOrd="0" destOrd="0" parTransId="{ECCD6828-47E6-4085-91F6-96982CFBA678}" sibTransId="{9381BE33-9D31-47CD-AA56-6FEF22B08375}"/>
    <dgm:cxn modelId="{8937595D-3F8A-44A0-B66C-57EFF42AD631}" type="presOf" srcId="{36453902-DC27-40BA-80E0-661C8A3FDC1A}" destId="{6F615139-BAE3-4EBA-8517-C7136DFF2F96}" srcOrd="0" destOrd="0" presId="urn:microsoft.com/office/officeart/2005/8/layout/venn1"/>
    <dgm:cxn modelId="{E4B70944-079C-48AB-B3F9-A73657E48B37}" type="presOf" srcId="{30B3D5A7-19E4-4662-A421-03881517C9F8}" destId="{2E7FBF55-B7B5-4100-94E0-5F4D58C1ACE4}" srcOrd="0" destOrd="0" presId="urn:microsoft.com/office/officeart/2005/8/layout/venn1"/>
    <dgm:cxn modelId="{8A4C3036-E995-4045-95BE-ED4E03E5A6F1}" type="presParOf" srcId="{2E7FBF55-B7B5-4100-94E0-5F4D58C1ACE4}" destId="{4EC90F0D-B07E-4029-8D25-F6EB6D07346B}" srcOrd="0" destOrd="0" presId="urn:microsoft.com/office/officeart/2005/8/layout/venn1"/>
    <dgm:cxn modelId="{028BBED9-9550-487F-BDFA-AB203C0F2C9C}" type="presParOf" srcId="{2E7FBF55-B7B5-4100-94E0-5F4D58C1ACE4}" destId="{BC1B46F7-6DA8-4420-AE11-3054DAC989FE}" srcOrd="1" destOrd="0" presId="urn:microsoft.com/office/officeart/2005/8/layout/venn1"/>
    <dgm:cxn modelId="{1EDDF9FA-1258-44A1-BC78-0834A82824BA}" type="presParOf" srcId="{2E7FBF55-B7B5-4100-94E0-5F4D58C1ACE4}" destId="{D75B39CF-03E3-433E-A4AF-D9D0535F0DFD}" srcOrd="2" destOrd="0" presId="urn:microsoft.com/office/officeart/2005/8/layout/venn1"/>
    <dgm:cxn modelId="{2CAE1084-AE11-4A7D-A920-8AA5E500F149}" type="presParOf" srcId="{2E7FBF55-B7B5-4100-94E0-5F4D58C1ACE4}" destId="{49F75653-5639-4CBC-9716-DAC7A3303CDB}" srcOrd="3" destOrd="0" presId="urn:microsoft.com/office/officeart/2005/8/layout/venn1"/>
    <dgm:cxn modelId="{E6B32E19-FB65-4E73-8E69-DF158766A255}" type="presParOf" srcId="{2E7FBF55-B7B5-4100-94E0-5F4D58C1ACE4}" destId="{6F615139-BAE3-4EBA-8517-C7136DFF2F96}" srcOrd="4" destOrd="0" presId="urn:microsoft.com/office/officeart/2005/8/layout/venn1"/>
    <dgm:cxn modelId="{422B396E-DF7A-4F98-BD19-16A37749EDC0}" type="presParOf" srcId="{2E7FBF55-B7B5-4100-94E0-5F4D58C1ACE4}" destId="{47EBD3C0-B2B3-45B2-98AB-D6A0AE42B4D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87F874-39C0-4ED1-A1E5-594C99B811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197D067-740B-4598-8EA3-85FE8BBA0050}">
      <dgm:prSet phldrT="[Text]"/>
      <dgm:spPr>
        <a:scene3d>
          <a:camera prst="orthographicFront"/>
          <a:lightRig rig="threePt" dir="t"/>
        </a:scene3d>
        <a:sp3d/>
      </dgm:spPr>
      <dgm:t>
        <a:bodyPr/>
        <a:lstStyle/>
        <a:p>
          <a:r>
            <a:rPr lang="en-US" b="1" dirty="0" smtClean="0">
              <a:solidFill>
                <a:schemeClr val="bg1"/>
              </a:solidFill>
              <a:effectLst>
                <a:outerShdw blurRad="38100" dist="38100" dir="2700000" algn="tl">
                  <a:srgbClr val="000000">
                    <a:alpha val="43137"/>
                  </a:srgbClr>
                </a:outerShdw>
              </a:effectLst>
            </a:rPr>
            <a:t>PHẨM</a:t>
          </a:r>
        </a:p>
        <a:p>
          <a:r>
            <a:rPr lang="en-US" b="1" dirty="0" smtClean="0">
              <a:solidFill>
                <a:schemeClr val="bg1"/>
              </a:solidFill>
              <a:effectLst>
                <a:outerShdw blurRad="38100" dist="38100" dir="2700000" algn="tl">
                  <a:srgbClr val="000000">
                    <a:alpha val="43137"/>
                  </a:srgbClr>
                </a:outerShdw>
              </a:effectLst>
            </a:rPr>
            <a:t>CHẤT</a:t>
          </a:r>
          <a:endParaRPr lang="en-US" b="1" dirty="0">
            <a:solidFill>
              <a:schemeClr val="bg1"/>
            </a:solidFill>
            <a:effectLst>
              <a:outerShdw blurRad="38100" dist="38100" dir="2700000" algn="tl">
                <a:srgbClr val="000000">
                  <a:alpha val="43137"/>
                </a:srgbClr>
              </a:outerShdw>
            </a:effectLst>
          </a:endParaRPr>
        </a:p>
      </dgm:t>
    </dgm:pt>
    <dgm:pt modelId="{981740D5-881C-4784-BF4E-C3A56BFEB64C}" type="parTrans" cxnId="{1A6A461D-7750-400C-9E57-3FC48B4C75F5}">
      <dgm:prSet/>
      <dgm:spPr/>
      <dgm:t>
        <a:bodyPr/>
        <a:lstStyle/>
        <a:p>
          <a:endParaRPr lang="en-US">
            <a:solidFill>
              <a:schemeClr val="bg1"/>
            </a:solidFill>
          </a:endParaRPr>
        </a:p>
      </dgm:t>
    </dgm:pt>
    <dgm:pt modelId="{8CEC8EDF-D1D8-4394-BBE0-113009970CE7}" type="sibTrans" cxnId="{1A6A461D-7750-400C-9E57-3FC48B4C75F5}">
      <dgm:prSet/>
      <dgm:spPr/>
      <dgm:t>
        <a:bodyPr/>
        <a:lstStyle/>
        <a:p>
          <a:endParaRPr lang="en-US">
            <a:solidFill>
              <a:schemeClr val="bg1"/>
            </a:solidFill>
          </a:endParaRPr>
        </a:p>
      </dgm:t>
    </dgm:pt>
    <dgm:pt modelId="{FF52E398-40AE-43AB-A63B-D6E07DC4B715}">
      <dgm:prSet phldrT="[Text]" custT="1"/>
      <dgm:spPr>
        <a:scene3d>
          <a:camera prst="orthographicFront"/>
          <a:lightRig rig="threePt" dir="t"/>
        </a:scene3d>
        <a:sp3d/>
      </dgm:spPr>
      <dgm:t>
        <a:bodyPr/>
        <a:lstStyle/>
        <a:p>
          <a:r>
            <a:rPr lang="en-US" sz="2000" b="1" dirty="0" smtClean="0">
              <a:solidFill>
                <a:schemeClr val="bg1"/>
              </a:solidFill>
              <a:effectLst>
                <a:outerShdw blurRad="38100" dist="38100" dir="2700000" algn="tl">
                  <a:srgbClr val="000000">
                    <a:alpha val="43137"/>
                  </a:srgbClr>
                </a:outerShdw>
              </a:effectLst>
            </a:rPr>
            <a:t>CHÍNH TRỊ</a:t>
          </a:r>
        </a:p>
        <a:p>
          <a:r>
            <a:rPr lang="en-US" sz="2000" b="1" dirty="0" smtClean="0">
              <a:solidFill>
                <a:schemeClr val="bg1"/>
              </a:solidFill>
              <a:effectLst>
                <a:outerShdw blurRad="38100" dist="38100" dir="2700000" algn="tl">
                  <a:srgbClr val="000000">
                    <a:alpha val="43137"/>
                  </a:srgbClr>
                </a:outerShdw>
              </a:effectLst>
            </a:rPr>
            <a:t>TƯ TƯỞNG</a:t>
          </a:r>
          <a:endParaRPr lang="en-US" sz="2000" b="1" dirty="0">
            <a:solidFill>
              <a:schemeClr val="bg1"/>
            </a:solidFill>
            <a:effectLst>
              <a:outerShdw blurRad="38100" dist="38100" dir="2700000" algn="tl">
                <a:srgbClr val="000000">
                  <a:alpha val="43137"/>
                </a:srgbClr>
              </a:outerShdw>
            </a:effectLst>
          </a:endParaRPr>
        </a:p>
      </dgm:t>
    </dgm:pt>
    <dgm:pt modelId="{5EE77B2C-9355-4B89-B411-F5C41730B4C4}" type="parTrans" cxnId="{794F2DF2-467F-413D-B0AE-678D842114FD}">
      <dgm:prSet/>
      <dgm:spPr/>
      <dgm:t>
        <a:bodyPr/>
        <a:lstStyle/>
        <a:p>
          <a:endParaRPr lang="en-US">
            <a:solidFill>
              <a:schemeClr val="bg1"/>
            </a:solidFill>
          </a:endParaRPr>
        </a:p>
      </dgm:t>
    </dgm:pt>
    <dgm:pt modelId="{5E708440-8BDD-4745-A6C4-5F0BFD9072AF}" type="sibTrans" cxnId="{794F2DF2-467F-413D-B0AE-678D842114FD}">
      <dgm:prSet/>
      <dgm:spPr>
        <a:scene3d>
          <a:camera prst="orthographicFront"/>
          <a:lightRig rig="threePt" dir="t"/>
        </a:scene3d>
        <a:sp3d/>
      </dgm:spPr>
      <dgm:t>
        <a:bodyPr/>
        <a:lstStyle/>
        <a:p>
          <a:endParaRPr lang="en-US">
            <a:solidFill>
              <a:schemeClr val="bg1"/>
            </a:solidFill>
          </a:endParaRPr>
        </a:p>
      </dgm:t>
    </dgm:pt>
    <dgm:pt modelId="{64E431F8-D698-4A51-8BF0-D662FF11DAFB}">
      <dgm:prSet phldrT="[Text]" custT="1"/>
      <dgm:spPr>
        <a:scene3d>
          <a:camera prst="orthographicFront"/>
          <a:lightRig rig="threePt" dir="t"/>
        </a:scene3d>
        <a:sp3d/>
      </dgm:spPr>
      <dgm:t>
        <a:bodyPr/>
        <a:lstStyle/>
        <a:p>
          <a:r>
            <a:rPr lang="en-US" sz="2400" b="1" dirty="0" smtClean="0">
              <a:solidFill>
                <a:schemeClr val="bg1"/>
              </a:solidFill>
              <a:effectLst>
                <a:outerShdw blurRad="38100" dist="38100" dir="2700000" algn="tl">
                  <a:srgbClr val="000000">
                    <a:alpha val="43137"/>
                  </a:srgbClr>
                </a:outerShdw>
              </a:effectLst>
            </a:rPr>
            <a:t>ĐẠO</a:t>
          </a:r>
        </a:p>
        <a:p>
          <a:r>
            <a:rPr lang="en-US" sz="2400" b="1" dirty="0" smtClean="0">
              <a:solidFill>
                <a:schemeClr val="bg1"/>
              </a:solidFill>
              <a:effectLst>
                <a:outerShdw blurRad="38100" dist="38100" dir="2700000" algn="tl">
                  <a:srgbClr val="000000">
                    <a:alpha val="43137"/>
                  </a:srgbClr>
                </a:outerShdw>
              </a:effectLst>
            </a:rPr>
            <a:t>ĐỨC</a:t>
          </a:r>
          <a:endParaRPr lang="en-US" sz="2400" b="1" dirty="0">
            <a:solidFill>
              <a:schemeClr val="bg1"/>
            </a:solidFill>
            <a:effectLst>
              <a:outerShdw blurRad="38100" dist="38100" dir="2700000" algn="tl">
                <a:srgbClr val="000000">
                  <a:alpha val="43137"/>
                </a:srgbClr>
              </a:outerShdw>
            </a:effectLst>
          </a:endParaRPr>
        </a:p>
      </dgm:t>
    </dgm:pt>
    <dgm:pt modelId="{0D295F71-C669-43E3-83CA-78C80311A2D8}" type="parTrans" cxnId="{563E570D-1F1B-420A-8099-7F21B4CE4235}">
      <dgm:prSet/>
      <dgm:spPr/>
      <dgm:t>
        <a:bodyPr/>
        <a:lstStyle/>
        <a:p>
          <a:endParaRPr lang="en-US">
            <a:solidFill>
              <a:schemeClr val="bg1"/>
            </a:solidFill>
          </a:endParaRPr>
        </a:p>
      </dgm:t>
    </dgm:pt>
    <dgm:pt modelId="{9F0FF71B-8949-41FE-9963-F23A1199F633}" type="sibTrans" cxnId="{563E570D-1F1B-420A-8099-7F21B4CE4235}">
      <dgm:prSet/>
      <dgm:spPr>
        <a:scene3d>
          <a:camera prst="orthographicFront"/>
          <a:lightRig rig="threePt" dir="t"/>
        </a:scene3d>
        <a:sp3d/>
      </dgm:spPr>
      <dgm:t>
        <a:bodyPr/>
        <a:lstStyle/>
        <a:p>
          <a:endParaRPr lang="en-US">
            <a:solidFill>
              <a:schemeClr val="bg1"/>
            </a:solidFill>
          </a:endParaRPr>
        </a:p>
      </dgm:t>
    </dgm:pt>
    <dgm:pt modelId="{3065CC45-5429-464C-B5FE-96559BFD3103}">
      <dgm:prSet phldrT="[Text]" custT="1"/>
      <dgm:spPr>
        <a:scene3d>
          <a:camera prst="orthographicFront"/>
          <a:lightRig rig="threePt" dir="t"/>
        </a:scene3d>
        <a:sp3d/>
      </dgm:spPr>
      <dgm:t>
        <a:bodyPr/>
        <a:lstStyle/>
        <a:p>
          <a:r>
            <a:rPr lang="en-US" sz="2400" b="1" dirty="0" smtClean="0">
              <a:solidFill>
                <a:schemeClr val="bg1"/>
              </a:solidFill>
              <a:effectLst>
                <a:outerShdw blurRad="38100" dist="38100" dir="2700000" algn="tl">
                  <a:srgbClr val="000000">
                    <a:alpha val="43137"/>
                  </a:srgbClr>
                </a:outerShdw>
              </a:effectLst>
            </a:rPr>
            <a:t>TÁC</a:t>
          </a:r>
        </a:p>
        <a:p>
          <a:r>
            <a:rPr lang="en-US" sz="2400" b="1" dirty="0" smtClean="0">
              <a:solidFill>
                <a:schemeClr val="bg1"/>
              </a:solidFill>
              <a:effectLst>
                <a:outerShdw blurRad="38100" dist="38100" dir="2700000" algn="tl">
                  <a:srgbClr val="000000">
                    <a:alpha val="43137"/>
                  </a:srgbClr>
                </a:outerShdw>
              </a:effectLst>
            </a:rPr>
            <a:t>PHONG</a:t>
          </a:r>
          <a:endParaRPr lang="en-US" sz="2400" b="1" dirty="0">
            <a:solidFill>
              <a:schemeClr val="bg1"/>
            </a:solidFill>
            <a:effectLst>
              <a:outerShdw blurRad="38100" dist="38100" dir="2700000" algn="tl">
                <a:srgbClr val="000000">
                  <a:alpha val="43137"/>
                </a:srgbClr>
              </a:outerShdw>
            </a:effectLst>
          </a:endParaRPr>
        </a:p>
      </dgm:t>
    </dgm:pt>
    <dgm:pt modelId="{F4DECD56-8E79-41C2-BD14-CF21D6F4EE33}" type="parTrans" cxnId="{43FEF88C-C294-42B5-8035-0634348609F2}">
      <dgm:prSet/>
      <dgm:spPr/>
      <dgm:t>
        <a:bodyPr/>
        <a:lstStyle/>
        <a:p>
          <a:endParaRPr lang="en-US">
            <a:solidFill>
              <a:schemeClr val="bg1"/>
            </a:solidFill>
          </a:endParaRPr>
        </a:p>
      </dgm:t>
    </dgm:pt>
    <dgm:pt modelId="{1CA29CE7-3A7C-484C-B05E-B6C992D6A586}" type="sibTrans" cxnId="{43FEF88C-C294-42B5-8035-0634348609F2}">
      <dgm:prSet/>
      <dgm:spPr>
        <a:scene3d>
          <a:camera prst="orthographicFront"/>
          <a:lightRig rig="threePt" dir="t"/>
        </a:scene3d>
        <a:sp3d/>
      </dgm:spPr>
      <dgm:t>
        <a:bodyPr/>
        <a:lstStyle/>
        <a:p>
          <a:endParaRPr lang="en-US">
            <a:solidFill>
              <a:schemeClr val="bg1"/>
            </a:solidFill>
          </a:endParaRPr>
        </a:p>
      </dgm:t>
    </dgm:pt>
    <dgm:pt modelId="{A0D0CD14-3BDB-46B9-A6EA-D439C3CF5284}">
      <dgm:prSet phldrT="[Text]" custT="1"/>
      <dgm:spPr>
        <a:scene3d>
          <a:camera prst="orthographicFront"/>
          <a:lightRig rig="threePt" dir="t"/>
        </a:scene3d>
        <a:sp3d/>
      </dgm:spPr>
      <dgm:t>
        <a:bodyPr/>
        <a:lstStyle/>
        <a:p>
          <a:r>
            <a:rPr lang="en-US" sz="1800" b="1" dirty="0" smtClean="0">
              <a:solidFill>
                <a:schemeClr val="bg1"/>
              </a:solidFill>
              <a:effectLst>
                <a:outerShdw blurRad="38100" dist="38100" dir="2700000" algn="tl">
                  <a:srgbClr val="000000">
                    <a:alpha val="43137"/>
                  </a:srgbClr>
                </a:outerShdw>
              </a:effectLst>
            </a:rPr>
            <a:t>CÁC</a:t>
          </a:r>
        </a:p>
        <a:p>
          <a:r>
            <a:rPr lang="en-US" sz="1800" b="1" dirty="0" smtClean="0">
              <a:solidFill>
                <a:schemeClr val="bg1"/>
              </a:solidFill>
              <a:effectLst>
                <a:outerShdw blurRad="38100" dist="38100" dir="2700000" algn="tl">
                  <a:srgbClr val="000000">
                    <a:alpha val="43137"/>
                  </a:srgbClr>
                </a:outerShdw>
              </a:effectLst>
            </a:rPr>
            <a:t>YÊU CẦU KHÁC</a:t>
          </a:r>
          <a:endParaRPr lang="en-US" sz="1800" b="1" dirty="0">
            <a:solidFill>
              <a:schemeClr val="bg1"/>
            </a:solidFill>
            <a:effectLst>
              <a:outerShdw blurRad="38100" dist="38100" dir="2700000" algn="tl">
                <a:srgbClr val="000000">
                  <a:alpha val="43137"/>
                </a:srgbClr>
              </a:outerShdw>
            </a:effectLst>
          </a:endParaRPr>
        </a:p>
      </dgm:t>
    </dgm:pt>
    <dgm:pt modelId="{7782AFB8-BB6D-49F2-A3B0-87D42DCF9680}" type="parTrans" cxnId="{26BB0667-A730-4AF1-8122-05014EE7ED00}">
      <dgm:prSet/>
      <dgm:spPr/>
      <dgm:t>
        <a:bodyPr/>
        <a:lstStyle/>
        <a:p>
          <a:endParaRPr lang="en-US">
            <a:solidFill>
              <a:schemeClr val="bg1"/>
            </a:solidFill>
          </a:endParaRPr>
        </a:p>
      </dgm:t>
    </dgm:pt>
    <dgm:pt modelId="{4F612931-72F2-4755-B4CA-D6E9B7537277}" type="sibTrans" cxnId="{26BB0667-A730-4AF1-8122-05014EE7ED00}">
      <dgm:prSet/>
      <dgm:spPr>
        <a:scene3d>
          <a:camera prst="orthographicFront"/>
          <a:lightRig rig="threePt" dir="t"/>
        </a:scene3d>
        <a:sp3d/>
      </dgm:spPr>
      <dgm:t>
        <a:bodyPr/>
        <a:lstStyle/>
        <a:p>
          <a:endParaRPr lang="en-US">
            <a:solidFill>
              <a:schemeClr val="bg1"/>
            </a:solidFill>
          </a:endParaRPr>
        </a:p>
      </dgm:t>
    </dgm:pt>
    <dgm:pt modelId="{3DD327E8-282F-4D3E-BE6E-EAFBCF2AA43D}" type="pres">
      <dgm:prSet presAssocID="{9287F874-39C0-4ED1-A1E5-594C99B81118}" presName="Name0" presStyleCnt="0">
        <dgm:presLayoutVars>
          <dgm:chMax val="1"/>
          <dgm:dir/>
          <dgm:animLvl val="ctr"/>
          <dgm:resizeHandles val="exact"/>
        </dgm:presLayoutVars>
      </dgm:prSet>
      <dgm:spPr/>
      <dgm:t>
        <a:bodyPr/>
        <a:lstStyle/>
        <a:p>
          <a:endParaRPr lang="en-US"/>
        </a:p>
      </dgm:t>
    </dgm:pt>
    <dgm:pt modelId="{61B4A186-1361-4AE5-99FC-72157BC8BC2F}" type="pres">
      <dgm:prSet presAssocID="{7197D067-740B-4598-8EA3-85FE8BBA0050}" presName="centerShape" presStyleLbl="node0" presStyleIdx="0" presStyleCnt="1"/>
      <dgm:spPr/>
      <dgm:t>
        <a:bodyPr/>
        <a:lstStyle/>
        <a:p>
          <a:endParaRPr lang="en-US"/>
        </a:p>
      </dgm:t>
    </dgm:pt>
    <dgm:pt modelId="{41748A9B-8D53-480C-9F16-84A47530D7FD}" type="pres">
      <dgm:prSet presAssocID="{FF52E398-40AE-43AB-A63B-D6E07DC4B715}" presName="node" presStyleLbl="node1" presStyleIdx="0" presStyleCnt="4" custScaleX="137746">
        <dgm:presLayoutVars>
          <dgm:bulletEnabled val="1"/>
        </dgm:presLayoutVars>
      </dgm:prSet>
      <dgm:spPr/>
      <dgm:t>
        <a:bodyPr/>
        <a:lstStyle/>
        <a:p>
          <a:endParaRPr lang="en-US"/>
        </a:p>
      </dgm:t>
    </dgm:pt>
    <dgm:pt modelId="{BBF15FA6-58A1-4B9C-A577-0E3CA26422AB}" type="pres">
      <dgm:prSet presAssocID="{FF52E398-40AE-43AB-A63B-D6E07DC4B715}" presName="dummy" presStyleCnt="0"/>
      <dgm:spPr>
        <a:scene3d>
          <a:camera prst="orthographicFront"/>
          <a:lightRig rig="threePt" dir="t"/>
        </a:scene3d>
        <a:sp3d/>
      </dgm:spPr>
      <dgm:t>
        <a:bodyPr/>
        <a:lstStyle/>
        <a:p>
          <a:endParaRPr lang="en-US"/>
        </a:p>
      </dgm:t>
    </dgm:pt>
    <dgm:pt modelId="{331AA9B6-62A9-45AF-9512-4EF6DC97390F}" type="pres">
      <dgm:prSet presAssocID="{5E708440-8BDD-4745-A6C4-5F0BFD9072AF}" presName="sibTrans" presStyleLbl="sibTrans2D1" presStyleIdx="0" presStyleCnt="4"/>
      <dgm:spPr/>
      <dgm:t>
        <a:bodyPr/>
        <a:lstStyle/>
        <a:p>
          <a:endParaRPr lang="en-US"/>
        </a:p>
      </dgm:t>
    </dgm:pt>
    <dgm:pt modelId="{9234F15A-817B-4A4D-A16C-24CA194ABDE2}" type="pres">
      <dgm:prSet presAssocID="{64E431F8-D698-4A51-8BF0-D662FF11DAFB}" presName="node" presStyleLbl="node1" presStyleIdx="1" presStyleCnt="4">
        <dgm:presLayoutVars>
          <dgm:bulletEnabled val="1"/>
        </dgm:presLayoutVars>
      </dgm:prSet>
      <dgm:spPr/>
      <dgm:t>
        <a:bodyPr/>
        <a:lstStyle/>
        <a:p>
          <a:endParaRPr lang="en-US"/>
        </a:p>
      </dgm:t>
    </dgm:pt>
    <dgm:pt modelId="{DA444F54-31DF-48ED-8A61-C5EA47D61F23}" type="pres">
      <dgm:prSet presAssocID="{64E431F8-D698-4A51-8BF0-D662FF11DAFB}" presName="dummy" presStyleCnt="0"/>
      <dgm:spPr>
        <a:scene3d>
          <a:camera prst="orthographicFront"/>
          <a:lightRig rig="threePt" dir="t"/>
        </a:scene3d>
        <a:sp3d/>
      </dgm:spPr>
      <dgm:t>
        <a:bodyPr/>
        <a:lstStyle/>
        <a:p>
          <a:endParaRPr lang="en-US"/>
        </a:p>
      </dgm:t>
    </dgm:pt>
    <dgm:pt modelId="{45FF30FD-A86A-4BB7-AB76-3E6BE193A7F3}" type="pres">
      <dgm:prSet presAssocID="{9F0FF71B-8949-41FE-9963-F23A1199F633}" presName="sibTrans" presStyleLbl="sibTrans2D1" presStyleIdx="1" presStyleCnt="4"/>
      <dgm:spPr/>
      <dgm:t>
        <a:bodyPr/>
        <a:lstStyle/>
        <a:p>
          <a:endParaRPr lang="en-US"/>
        </a:p>
      </dgm:t>
    </dgm:pt>
    <dgm:pt modelId="{FE4E9ADD-B097-460F-B8A5-2A146AD9206E}" type="pres">
      <dgm:prSet presAssocID="{3065CC45-5429-464C-B5FE-96559BFD3103}" presName="node" presStyleLbl="node1" presStyleIdx="2" presStyleCnt="4" custScaleX="118068">
        <dgm:presLayoutVars>
          <dgm:bulletEnabled val="1"/>
        </dgm:presLayoutVars>
      </dgm:prSet>
      <dgm:spPr/>
      <dgm:t>
        <a:bodyPr/>
        <a:lstStyle/>
        <a:p>
          <a:endParaRPr lang="en-US"/>
        </a:p>
      </dgm:t>
    </dgm:pt>
    <dgm:pt modelId="{3F3858B1-A1B7-4E83-BA79-52A1446E88D3}" type="pres">
      <dgm:prSet presAssocID="{3065CC45-5429-464C-B5FE-96559BFD3103}" presName="dummy" presStyleCnt="0"/>
      <dgm:spPr>
        <a:scene3d>
          <a:camera prst="orthographicFront"/>
          <a:lightRig rig="threePt" dir="t"/>
        </a:scene3d>
        <a:sp3d/>
      </dgm:spPr>
      <dgm:t>
        <a:bodyPr/>
        <a:lstStyle/>
        <a:p>
          <a:endParaRPr lang="en-US"/>
        </a:p>
      </dgm:t>
    </dgm:pt>
    <dgm:pt modelId="{4BAA5C6D-10E7-4457-A5E4-20DA7B85D4D2}" type="pres">
      <dgm:prSet presAssocID="{1CA29CE7-3A7C-484C-B05E-B6C992D6A586}" presName="sibTrans" presStyleLbl="sibTrans2D1" presStyleIdx="2" presStyleCnt="4"/>
      <dgm:spPr/>
      <dgm:t>
        <a:bodyPr/>
        <a:lstStyle/>
        <a:p>
          <a:endParaRPr lang="en-US"/>
        </a:p>
      </dgm:t>
    </dgm:pt>
    <dgm:pt modelId="{48913847-059C-419A-8F5C-E1B5BC1D6EAE}" type="pres">
      <dgm:prSet presAssocID="{A0D0CD14-3BDB-46B9-A6EA-D439C3CF5284}" presName="node" presStyleLbl="node1" presStyleIdx="3" presStyleCnt="4">
        <dgm:presLayoutVars>
          <dgm:bulletEnabled val="1"/>
        </dgm:presLayoutVars>
      </dgm:prSet>
      <dgm:spPr/>
      <dgm:t>
        <a:bodyPr/>
        <a:lstStyle/>
        <a:p>
          <a:endParaRPr lang="en-US"/>
        </a:p>
      </dgm:t>
    </dgm:pt>
    <dgm:pt modelId="{005E2646-83AB-4166-A1E2-C6747531CF13}" type="pres">
      <dgm:prSet presAssocID="{A0D0CD14-3BDB-46B9-A6EA-D439C3CF5284}" presName="dummy" presStyleCnt="0"/>
      <dgm:spPr>
        <a:scene3d>
          <a:camera prst="orthographicFront"/>
          <a:lightRig rig="threePt" dir="t"/>
        </a:scene3d>
        <a:sp3d/>
      </dgm:spPr>
      <dgm:t>
        <a:bodyPr/>
        <a:lstStyle/>
        <a:p>
          <a:endParaRPr lang="en-US"/>
        </a:p>
      </dgm:t>
    </dgm:pt>
    <dgm:pt modelId="{618A0F18-1AB0-41CA-84D9-6D0BF15C25C1}" type="pres">
      <dgm:prSet presAssocID="{4F612931-72F2-4755-B4CA-D6E9B7537277}" presName="sibTrans" presStyleLbl="sibTrans2D1" presStyleIdx="3" presStyleCnt="4"/>
      <dgm:spPr/>
      <dgm:t>
        <a:bodyPr/>
        <a:lstStyle/>
        <a:p>
          <a:endParaRPr lang="en-US"/>
        </a:p>
      </dgm:t>
    </dgm:pt>
  </dgm:ptLst>
  <dgm:cxnLst>
    <dgm:cxn modelId="{4A6741E0-114D-429C-8D76-71C69A586E6D}" type="presOf" srcId="{5E708440-8BDD-4745-A6C4-5F0BFD9072AF}" destId="{331AA9B6-62A9-45AF-9512-4EF6DC97390F}" srcOrd="0" destOrd="0" presId="urn:microsoft.com/office/officeart/2005/8/layout/radial6"/>
    <dgm:cxn modelId="{563E570D-1F1B-420A-8099-7F21B4CE4235}" srcId="{7197D067-740B-4598-8EA3-85FE8BBA0050}" destId="{64E431F8-D698-4A51-8BF0-D662FF11DAFB}" srcOrd="1" destOrd="0" parTransId="{0D295F71-C669-43E3-83CA-78C80311A2D8}" sibTransId="{9F0FF71B-8949-41FE-9963-F23A1199F633}"/>
    <dgm:cxn modelId="{2BEAA3D1-E220-40A3-92E5-67A8F4888A99}" type="presOf" srcId="{64E431F8-D698-4A51-8BF0-D662FF11DAFB}" destId="{9234F15A-817B-4A4D-A16C-24CA194ABDE2}" srcOrd="0" destOrd="0" presId="urn:microsoft.com/office/officeart/2005/8/layout/radial6"/>
    <dgm:cxn modelId="{D7AE0B96-83A1-41C9-9476-934BEEDD7744}" type="presOf" srcId="{9287F874-39C0-4ED1-A1E5-594C99B81118}" destId="{3DD327E8-282F-4D3E-BE6E-EAFBCF2AA43D}" srcOrd="0" destOrd="0" presId="urn:microsoft.com/office/officeart/2005/8/layout/radial6"/>
    <dgm:cxn modelId="{808275BA-B0F5-4530-9A4E-D456898EE36A}" type="presOf" srcId="{1CA29CE7-3A7C-484C-B05E-B6C992D6A586}" destId="{4BAA5C6D-10E7-4457-A5E4-20DA7B85D4D2}" srcOrd="0" destOrd="0" presId="urn:microsoft.com/office/officeart/2005/8/layout/radial6"/>
    <dgm:cxn modelId="{794F2DF2-467F-413D-B0AE-678D842114FD}" srcId="{7197D067-740B-4598-8EA3-85FE8BBA0050}" destId="{FF52E398-40AE-43AB-A63B-D6E07DC4B715}" srcOrd="0" destOrd="0" parTransId="{5EE77B2C-9355-4B89-B411-F5C41730B4C4}" sibTransId="{5E708440-8BDD-4745-A6C4-5F0BFD9072AF}"/>
    <dgm:cxn modelId="{277289E9-9CEC-4558-B7D8-00110056F3D2}" type="presOf" srcId="{7197D067-740B-4598-8EA3-85FE8BBA0050}" destId="{61B4A186-1361-4AE5-99FC-72157BC8BC2F}" srcOrd="0" destOrd="0" presId="urn:microsoft.com/office/officeart/2005/8/layout/radial6"/>
    <dgm:cxn modelId="{F334FD43-2F88-43C7-852D-EB4EBA3985DD}" type="presOf" srcId="{3065CC45-5429-464C-B5FE-96559BFD3103}" destId="{FE4E9ADD-B097-460F-B8A5-2A146AD9206E}" srcOrd="0" destOrd="0" presId="urn:microsoft.com/office/officeart/2005/8/layout/radial6"/>
    <dgm:cxn modelId="{7EFC9CC9-D89A-41ED-9210-3D9726F4C1DE}" type="presOf" srcId="{4F612931-72F2-4755-B4CA-D6E9B7537277}" destId="{618A0F18-1AB0-41CA-84D9-6D0BF15C25C1}" srcOrd="0" destOrd="0" presId="urn:microsoft.com/office/officeart/2005/8/layout/radial6"/>
    <dgm:cxn modelId="{1A6A461D-7750-400C-9E57-3FC48B4C75F5}" srcId="{9287F874-39C0-4ED1-A1E5-594C99B81118}" destId="{7197D067-740B-4598-8EA3-85FE8BBA0050}" srcOrd="0" destOrd="0" parTransId="{981740D5-881C-4784-BF4E-C3A56BFEB64C}" sibTransId="{8CEC8EDF-D1D8-4394-BBE0-113009970CE7}"/>
    <dgm:cxn modelId="{26BB0667-A730-4AF1-8122-05014EE7ED00}" srcId="{7197D067-740B-4598-8EA3-85FE8BBA0050}" destId="{A0D0CD14-3BDB-46B9-A6EA-D439C3CF5284}" srcOrd="3" destOrd="0" parTransId="{7782AFB8-BB6D-49F2-A3B0-87D42DCF9680}" sibTransId="{4F612931-72F2-4755-B4CA-D6E9B7537277}"/>
    <dgm:cxn modelId="{4586EF2B-C3A9-4B8B-BE5C-46A2863BC118}" type="presOf" srcId="{FF52E398-40AE-43AB-A63B-D6E07DC4B715}" destId="{41748A9B-8D53-480C-9F16-84A47530D7FD}" srcOrd="0" destOrd="0" presId="urn:microsoft.com/office/officeart/2005/8/layout/radial6"/>
    <dgm:cxn modelId="{E539A1C0-9C6A-401A-A777-4FF11068CA45}" type="presOf" srcId="{A0D0CD14-3BDB-46B9-A6EA-D439C3CF5284}" destId="{48913847-059C-419A-8F5C-E1B5BC1D6EAE}" srcOrd="0" destOrd="0" presId="urn:microsoft.com/office/officeart/2005/8/layout/radial6"/>
    <dgm:cxn modelId="{CA3DB7DF-62F9-4EDB-947E-00503EDA6AF2}" type="presOf" srcId="{9F0FF71B-8949-41FE-9963-F23A1199F633}" destId="{45FF30FD-A86A-4BB7-AB76-3E6BE193A7F3}" srcOrd="0" destOrd="0" presId="urn:microsoft.com/office/officeart/2005/8/layout/radial6"/>
    <dgm:cxn modelId="{43FEF88C-C294-42B5-8035-0634348609F2}" srcId="{7197D067-740B-4598-8EA3-85FE8BBA0050}" destId="{3065CC45-5429-464C-B5FE-96559BFD3103}" srcOrd="2" destOrd="0" parTransId="{F4DECD56-8E79-41C2-BD14-CF21D6F4EE33}" sibTransId="{1CA29CE7-3A7C-484C-B05E-B6C992D6A586}"/>
    <dgm:cxn modelId="{7BF29771-0690-41EA-872E-5F81FCDAAE39}" type="presParOf" srcId="{3DD327E8-282F-4D3E-BE6E-EAFBCF2AA43D}" destId="{61B4A186-1361-4AE5-99FC-72157BC8BC2F}" srcOrd="0" destOrd="0" presId="urn:microsoft.com/office/officeart/2005/8/layout/radial6"/>
    <dgm:cxn modelId="{CC23BAA3-6D12-4FE6-AE23-6EC34F9CEC32}" type="presParOf" srcId="{3DD327E8-282F-4D3E-BE6E-EAFBCF2AA43D}" destId="{41748A9B-8D53-480C-9F16-84A47530D7FD}" srcOrd="1" destOrd="0" presId="urn:microsoft.com/office/officeart/2005/8/layout/radial6"/>
    <dgm:cxn modelId="{CA6861C9-AE34-4E26-82EA-3A2C40BE88D6}" type="presParOf" srcId="{3DD327E8-282F-4D3E-BE6E-EAFBCF2AA43D}" destId="{BBF15FA6-58A1-4B9C-A577-0E3CA26422AB}" srcOrd="2" destOrd="0" presId="urn:microsoft.com/office/officeart/2005/8/layout/radial6"/>
    <dgm:cxn modelId="{EBC262CD-0C37-4A4D-81E1-AC447EFD64A5}" type="presParOf" srcId="{3DD327E8-282F-4D3E-BE6E-EAFBCF2AA43D}" destId="{331AA9B6-62A9-45AF-9512-4EF6DC97390F}" srcOrd="3" destOrd="0" presId="urn:microsoft.com/office/officeart/2005/8/layout/radial6"/>
    <dgm:cxn modelId="{381814B0-110F-4A9D-9B80-2E4B754771FA}" type="presParOf" srcId="{3DD327E8-282F-4D3E-BE6E-EAFBCF2AA43D}" destId="{9234F15A-817B-4A4D-A16C-24CA194ABDE2}" srcOrd="4" destOrd="0" presId="urn:microsoft.com/office/officeart/2005/8/layout/radial6"/>
    <dgm:cxn modelId="{8312E6D4-3098-4750-9DE8-885BA11B0922}" type="presParOf" srcId="{3DD327E8-282F-4D3E-BE6E-EAFBCF2AA43D}" destId="{DA444F54-31DF-48ED-8A61-C5EA47D61F23}" srcOrd="5" destOrd="0" presId="urn:microsoft.com/office/officeart/2005/8/layout/radial6"/>
    <dgm:cxn modelId="{96C56B48-E7D6-49DF-9307-7F4543A45F82}" type="presParOf" srcId="{3DD327E8-282F-4D3E-BE6E-EAFBCF2AA43D}" destId="{45FF30FD-A86A-4BB7-AB76-3E6BE193A7F3}" srcOrd="6" destOrd="0" presId="urn:microsoft.com/office/officeart/2005/8/layout/radial6"/>
    <dgm:cxn modelId="{2CF5498E-1930-4DDC-BFD3-2BCE1135CDEB}" type="presParOf" srcId="{3DD327E8-282F-4D3E-BE6E-EAFBCF2AA43D}" destId="{FE4E9ADD-B097-460F-B8A5-2A146AD9206E}" srcOrd="7" destOrd="0" presId="urn:microsoft.com/office/officeart/2005/8/layout/radial6"/>
    <dgm:cxn modelId="{5DA1B802-1489-4284-BAE5-A06DD0F4A22E}" type="presParOf" srcId="{3DD327E8-282F-4D3E-BE6E-EAFBCF2AA43D}" destId="{3F3858B1-A1B7-4E83-BA79-52A1446E88D3}" srcOrd="8" destOrd="0" presId="urn:microsoft.com/office/officeart/2005/8/layout/radial6"/>
    <dgm:cxn modelId="{0A4C4E8B-CD03-4EDD-8A1F-64C1289F7949}" type="presParOf" srcId="{3DD327E8-282F-4D3E-BE6E-EAFBCF2AA43D}" destId="{4BAA5C6D-10E7-4457-A5E4-20DA7B85D4D2}" srcOrd="9" destOrd="0" presId="urn:microsoft.com/office/officeart/2005/8/layout/radial6"/>
    <dgm:cxn modelId="{377DBCBE-36D9-4595-9D42-2B7004C5D640}" type="presParOf" srcId="{3DD327E8-282F-4D3E-BE6E-EAFBCF2AA43D}" destId="{48913847-059C-419A-8F5C-E1B5BC1D6EAE}" srcOrd="10" destOrd="0" presId="urn:microsoft.com/office/officeart/2005/8/layout/radial6"/>
    <dgm:cxn modelId="{B8BD6EDD-A464-40E0-8FCE-32E34CB3930C}" type="presParOf" srcId="{3DD327E8-282F-4D3E-BE6E-EAFBCF2AA43D}" destId="{005E2646-83AB-4166-A1E2-C6747531CF13}" srcOrd="11" destOrd="0" presId="urn:microsoft.com/office/officeart/2005/8/layout/radial6"/>
    <dgm:cxn modelId="{151AF4C3-3F08-4AA3-917E-349B53AF487F}" type="presParOf" srcId="{3DD327E8-282F-4D3E-BE6E-EAFBCF2AA43D}" destId="{618A0F18-1AB0-41CA-84D9-6D0BF15C25C1}" srcOrd="12" destOrd="0" presId="urn:microsoft.com/office/officeart/2005/8/layout/radial6"/>
  </dgm:cxnLst>
  <dgm:bg>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82450-A0D6-4BDD-8F2D-3329E6ECD1BC}" type="datetimeFigureOut">
              <a:rPr lang="en-US" smtClean="0"/>
              <a:t>15/09/2017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140C8-2946-4876-999D-3F5E7D1E9774}" type="slidenum">
              <a:rPr lang="en-US" smtClean="0"/>
              <a:t>‹#›</a:t>
            </a:fld>
            <a:endParaRPr lang="en-US"/>
          </a:p>
        </p:txBody>
      </p:sp>
    </p:spTree>
    <p:extLst>
      <p:ext uri="{BB962C8B-B14F-4D97-AF65-F5344CB8AC3E}">
        <p14:creationId xmlns:p14="http://schemas.microsoft.com/office/powerpoint/2010/main" val="397293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9AD947C-D858-4938-B8FE-CEC9ECE8E725}"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1148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ABA40DB-9350-49D3-87A4-2BB5548769FD}"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2926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2B1E2E9-3FC6-47D3-8713-51074DAEB4E7}"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6266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DE694CA-744A-45E7-BCC0-3EEB0EC50DB2}" type="slidenum">
              <a:rPr lang="en-US" altLang="en-US" sz="1200">
                <a:latin typeface="Calibri" panose="020F0502020204030204" pitchFamily="34" charset="0"/>
              </a:rPr>
              <a:pPr algn="r" eaLnBrk="1" hangingPunct="1"/>
              <a:t>20</a:t>
            </a:fld>
            <a:endParaRPr lang="en-US" altLang="en-US" sz="1200">
              <a:latin typeface="Calibri" panose="020F0502020204030204" pitchFamily="34" charset="0"/>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7687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AC9D2CF-6480-411A-8995-A1FF5192BA9A}"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7771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B5D255C-3C2D-4F39-91A2-8642951E542E}" type="slidenum">
              <a:rPr lang="en-US" altLang="en-US" sz="1200">
                <a:latin typeface="Calibri" panose="020F0502020204030204" pitchFamily="34" charset="0"/>
              </a:rPr>
              <a:pPr algn="r" eaLnBrk="1" hangingPunct="1"/>
              <a:t>22</a:t>
            </a:fld>
            <a:endParaRPr lang="en-US" altLang="en-US" sz="1200">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881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618FDC3-BA0A-4C6B-9B1A-F60E82BBEFDA}"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4493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1D1C3CE-527D-424E-8899-75CA4E1482D6}"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6272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E5F02A0-6842-464F-AA82-3FFABB3C5286}"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2073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26E5130-329D-44F3-A92E-18EF13F3F82E}"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5116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56B6B5-E8E2-4913-A61D-5F21DDD72B64}" type="datetimeFigureOut">
              <a:rPr lang="en-US" smtClean="0"/>
              <a:t>15/09/2017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149461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6B6B5-E8E2-4913-A61D-5F21DDD72B64}" type="datetimeFigureOut">
              <a:rPr lang="en-US" smtClean="0"/>
              <a:t>15/09/2017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21726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6B6B5-E8E2-4913-A61D-5F21DDD72B64}" type="datetimeFigureOut">
              <a:rPr lang="en-US" smtClean="0"/>
              <a:t>15/09/2017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521718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44500" y="101204"/>
            <a:ext cx="8242653" cy="131564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6848" y="1601392"/>
            <a:ext cx="8230306" cy="4456906"/>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55613"/>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8788"/>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55613"/>
          </a:xfrm>
        </p:spPr>
        <p:txBody>
          <a:bodyPr/>
          <a:lstStyle>
            <a:lvl1pPr>
              <a:defRPr/>
            </a:lvl1pPr>
          </a:lstStyle>
          <a:p>
            <a:fld id="{7E4BF93C-BBDC-45BE-8D62-DF7B96C3CE76}" type="slidenum">
              <a:rPr lang="en-US" altLang="en-US"/>
              <a:pPr/>
              <a:t>‹#›</a:t>
            </a:fld>
            <a:endParaRPr lang="en-US" altLang="en-US"/>
          </a:p>
        </p:txBody>
      </p:sp>
    </p:spTree>
    <p:extLst>
      <p:ext uri="{BB962C8B-B14F-4D97-AF65-F5344CB8AC3E}">
        <p14:creationId xmlns:p14="http://schemas.microsoft.com/office/powerpoint/2010/main" val="32664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3BA5E474-0DFF-4DED-B081-3B89E83152C7}" type="slidenum">
              <a:rPr lang="en-US" altLang="en-US"/>
              <a:pPr/>
              <a:t>‹#›</a:t>
            </a:fld>
            <a:endParaRPr lang="en-US" alt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3561503143"/>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6B6B5-E8E2-4913-A61D-5F21DDD72B64}" type="datetimeFigureOut">
              <a:rPr lang="en-US" smtClean="0"/>
              <a:t>15/09/2017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241391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56B6B5-E8E2-4913-A61D-5F21DDD72B64}" type="datetimeFigureOut">
              <a:rPr lang="en-US" smtClean="0"/>
              <a:t>15/09/2017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168437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56B6B5-E8E2-4913-A61D-5F21DDD72B64}" type="datetimeFigureOut">
              <a:rPr lang="en-US" smtClean="0"/>
              <a:t>15/09/2017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174936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56B6B5-E8E2-4913-A61D-5F21DDD72B64}" type="datetimeFigureOut">
              <a:rPr lang="en-US" smtClean="0"/>
              <a:t>15/09/2017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196911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56B6B5-E8E2-4913-A61D-5F21DDD72B64}" type="datetimeFigureOut">
              <a:rPr lang="en-US" smtClean="0"/>
              <a:t>15/09/2017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105895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6B6B5-E8E2-4913-A61D-5F21DDD72B64}" type="datetimeFigureOut">
              <a:rPr lang="en-US" smtClean="0"/>
              <a:t>15/09/2017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181146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56B6B5-E8E2-4913-A61D-5F21DDD72B64}" type="datetimeFigureOut">
              <a:rPr lang="en-US" smtClean="0"/>
              <a:t>15/09/2017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393000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56B6B5-E8E2-4913-A61D-5F21DDD72B64}" type="datetimeFigureOut">
              <a:rPr lang="en-US" smtClean="0"/>
              <a:t>15/09/2017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ADBDE-FF1E-4603-B75C-391C94E69160}" type="slidenum">
              <a:rPr lang="en-US" smtClean="0"/>
              <a:t>‹#›</a:t>
            </a:fld>
            <a:endParaRPr lang="en-US"/>
          </a:p>
        </p:txBody>
      </p:sp>
    </p:spTree>
    <p:extLst>
      <p:ext uri="{BB962C8B-B14F-4D97-AF65-F5344CB8AC3E}">
        <p14:creationId xmlns:p14="http://schemas.microsoft.com/office/powerpoint/2010/main" val="385650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6B6B5-E8E2-4913-A61D-5F21DDD72B64}" type="datetimeFigureOut">
              <a:rPr lang="en-US" smtClean="0"/>
              <a:t>15/09/2017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ADBDE-FF1E-4603-B75C-391C94E69160}" type="slidenum">
              <a:rPr lang="en-US" smtClean="0"/>
              <a:t>‹#›</a:t>
            </a:fld>
            <a:endParaRPr lang="en-US"/>
          </a:p>
        </p:txBody>
      </p:sp>
    </p:spTree>
    <p:extLst>
      <p:ext uri="{BB962C8B-B14F-4D97-AF65-F5344CB8AC3E}">
        <p14:creationId xmlns:p14="http://schemas.microsoft.com/office/powerpoint/2010/main" val="2600103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3206" y="1308294"/>
            <a:ext cx="7230794" cy="2715065"/>
          </a:xfrm>
          <a:noFill/>
        </p:spPr>
        <p:txBody>
          <a:bodyPr rtlCol="0">
            <a:normAutofit/>
          </a:bodyPr>
          <a:lstStyle/>
          <a:p>
            <a:pPr eaLnBrk="1" fontAlgn="auto" hangingPunct="1">
              <a:spcAft>
                <a:spcPts val="0"/>
              </a:spcAft>
              <a:defRPr/>
            </a:pPr>
            <a:r>
              <a:rPr lang="en-US" sz="4000" b="1" dirty="0" smtClean="0">
                <a:solidFill>
                  <a:schemeClr val="bg1"/>
                </a:solidFill>
                <a:effectLst>
                  <a:outerShdw blurRad="38100" dist="38100" dir="2700000" algn="tl">
                    <a:srgbClr val="000000">
                      <a:alpha val="43137"/>
                    </a:srgbClr>
                  </a:outerShdw>
                </a:effectLst>
                <a:latin typeface="UVN Lac Long Quan" panose="020E0602040504020404" pitchFamily="34" charset="0"/>
                <a:cs typeface="Times New Roman" pitchFamily="18" charset="0"/>
              </a:rPr>
              <a:t>CHUYÊN ĐỀ</a:t>
            </a:r>
            <a:br>
              <a:rPr lang="en-US" sz="4000" b="1" dirty="0" smtClean="0">
                <a:solidFill>
                  <a:schemeClr val="bg1"/>
                </a:solidFill>
                <a:effectLst>
                  <a:outerShdw blurRad="38100" dist="38100" dir="2700000" algn="tl">
                    <a:srgbClr val="000000">
                      <a:alpha val="43137"/>
                    </a:srgbClr>
                  </a:outerShdw>
                </a:effectLst>
                <a:latin typeface="UVN Lac Long Quan" panose="020E0602040504020404" pitchFamily="34" charset="0"/>
                <a:cs typeface="Times New Roman" pitchFamily="18" charset="0"/>
              </a:rPr>
            </a:br>
            <a:r>
              <a:rPr lang="en-US" sz="2800" b="1" dirty="0" smtClean="0">
                <a:solidFill>
                  <a:schemeClr val="bg1"/>
                </a:solidFill>
                <a:effectLst>
                  <a:outerShdw blurRad="38100" dist="38100" dir="2700000" algn="tl">
                    <a:srgbClr val="000000">
                      <a:alpha val="43137"/>
                    </a:srgbClr>
                  </a:outerShdw>
                </a:effectLst>
                <a:latin typeface="UVN Lac Long Quan" panose="020E0602040504020404" pitchFamily="34" charset="0"/>
                <a:cs typeface="Times New Roman" pitchFamily="18" charset="0"/>
              </a:rPr>
              <a:t>BỒI DƯỠNG TỔ TRƯỞNG CHUYÊN MÔN</a:t>
            </a:r>
            <a:br>
              <a:rPr lang="en-US" sz="2800" b="1" dirty="0" smtClean="0">
                <a:solidFill>
                  <a:schemeClr val="bg1"/>
                </a:solidFill>
                <a:effectLst>
                  <a:outerShdw blurRad="38100" dist="38100" dir="2700000" algn="tl">
                    <a:srgbClr val="000000">
                      <a:alpha val="43137"/>
                    </a:srgbClr>
                  </a:outerShdw>
                </a:effectLst>
                <a:latin typeface="UVN Lac Long Quan" panose="020E0602040504020404" pitchFamily="34" charset="0"/>
                <a:cs typeface="Times New Roman" pitchFamily="18" charset="0"/>
              </a:rPr>
            </a:br>
            <a:r>
              <a:rPr lang="en-US" sz="2800" b="1" dirty="0" smtClean="0">
                <a:solidFill>
                  <a:schemeClr val="bg1"/>
                </a:solidFill>
                <a:effectLst>
                  <a:outerShdw blurRad="38100" dist="38100" dir="2700000" algn="tl">
                    <a:srgbClr val="000000">
                      <a:alpha val="43137"/>
                    </a:srgbClr>
                  </a:outerShdw>
                </a:effectLst>
                <a:latin typeface="UVN Lac Long Quan" panose="020E0602040504020404" pitchFamily="34" charset="0"/>
                <a:cs typeface="Times New Roman" pitchFamily="18" charset="0"/>
              </a:rPr>
              <a:t>TRƯỜNG TRUNG HỌC PHỔ THÔNG</a:t>
            </a:r>
            <a:r>
              <a:rPr lang="en-US"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6375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5826"/>
            <a:ext cx="7627620" cy="715962"/>
          </a:xfrm>
          <a:noFill/>
        </p:spPr>
        <p:txBody>
          <a:bodyPr rtlCol="0">
            <a:normAutofit/>
          </a:bodyPr>
          <a:lstStyle/>
          <a:p>
            <a:pPr eaLnBrk="1" fontAlgn="auto" hangingPunct="1">
              <a:spcAft>
                <a:spcPts val="0"/>
              </a:spcAft>
              <a:defRPr/>
            </a:pPr>
            <a:r>
              <a:rPr lang="en-US" b="1" dirty="0" smtClean="0">
                <a:solidFill>
                  <a:srgbClr val="C00000"/>
                </a:solidFill>
              </a:rPr>
              <a:t>DANH MỤC TÀI LIỆU</a:t>
            </a:r>
            <a:endParaRPr lang="en-US" b="1" dirty="0">
              <a:solidFill>
                <a:srgbClr val="C00000"/>
              </a:solidFill>
            </a:endParaRPr>
          </a:p>
        </p:txBody>
      </p:sp>
      <p:sp>
        <p:nvSpPr>
          <p:cNvPr id="3" name="Content Placeholder 2"/>
          <p:cNvSpPr>
            <a:spLocks noGrp="1"/>
          </p:cNvSpPr>
          <p:nvPr>
            <p:ph idx="1"/>
          </p:nvPr>
        </p:nvSpPr>
        <p:spPr>
          <a:xfrm>
            <a:off x="304800" y="1143000"/>
            <a:ext cx="8610600" cy="5562600"/>
          </a:xfrm>
        </p:spPr>
        <p:txBody>
          <a:bodyPr rtlCol="0">
            <a:normAutofit lnSpcReduction="10000"/>
          </a:bodyPr>
          <a:lstStyle/>
          <a:p>
            <a:pPr algn="just" eaLnBrk="1" fontAlgn="auto" hangingPunct="1">
              <a:spcAft>
                <a:spcPts val="0"/>
              </a:spcAft>
              <a:buFont typeface="Arial" panose="020B0604020202020204" pitchFamily="34" charset="0"/>
              <a:buNone/>
              <a:defRPr/>
            </a:pPr>
            <a:r>
              <a:rPr lang="en-US" b="1" dirty="0" smtClean="0">
                <a:latin typeface="Times New Roman" pitchFamily="18" charset="0"/>
                <a:cs typeface="Times New Roman" pitchFamily="18" charset="0"/>
              </a:rPr>
              <a:t>6.1. </a:t>
            </a:r>
            <a:r>
              <a:rPr lang="en-US" b="1" dirty="0" err="1" smtClean="0">
                <a:latin typeface="Times New Roman" pitchFamily="18" charset="0"/>
                <a:cs typeface="Times New Roman" pitchFamily="18" charset="0"/>
              </a:rPr>
              <a:t>Giáo</a:t>
            </a:r>
            <a:r>
              <a:rPr lang="en-US" b="1" dirty="0" smtClean="0">
                <a:latin typeface="Times New Roman" pitchFamily="18" charset="0"/>
                <a:cs typeface="Times New Roman" pitchFamily="18" charset="0"/>
              </a:rPr>
              <a:t> </a:t>
            </a:r>
            <a:r>
              <a:rPr lang="en-US" b="1" smtClean="0">
                <a:latin typeface="Times New Roman" pitchFamily="18" charset="0"/>
                <a:cs typeface="Times New Roman" pitchFamily="18" charset="0"/>
              </a:rPr>
              <a:t>trình</a:t>
            </a:r>
            <a:endParaRPr lang="en-US" dirty="0" smtClean="0">
              <a:latin typeface="Times New Roman" pitchFamily="18" charset="0"/>
              <a:cs typeface="Times New Roman" pitchFamily="18" charset="0"/>
            </a:endParaRPr>
          </a:p>
          <a:p>
            <a:pPr algn="just" eaLnBrk="1" fontAlgn="auto" hangingPunct="1">
              <a:spcAft>
                <a:spcPts val="0"/>
              </a:spcAft>
              <a:buFont typeface="Arial" panose="020B0604020202020204" pitchFamily="34" charset="0"/>
              <a:buNone/>
              <a:defRPr/>
            </a:pPr>
            <a:r>
              <a:rPr lang="en-US" dirty="0" err="1" smtClean="0">
                <a:latin typeface="Times New Roman" pitchFamily="18" charset="0"/>
                <a:cs typeface="Times New Roman" pitchFamily="18" charset="0"/>
              </a:rPr>
              <a:t>Hồ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(2007): </a:t>
            </a:r>
          </a:p>
          <a:p>
            <a:pPr algn="just" eaLnBrk="1" fontAlgn="auto" hangingPunct="1">
              <a:spcAft>
                <a:spcPts val="0"/>
              </a:spcAft>
              <a:defRPr/>
            </a:pP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môn</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THPT</a:t>
            </a:r>
          </a:p>
          <a:p>
            <a:pPr algn="just" eaLnBrk="1" fontAlgn="auto" hangingPunct="1">
              <a:spcAft>
                <a:spcPts val="0"/>
              </a:spcAft>
              <a:defRPr/>
            </a:pP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giảng”Tổ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a:t>
            </a:r>
          </a:p>
          <a:p>
            <a:pPr algn="just" eaLnBrk="1" fontAlgn="auto" hangingPunct="1">
              <a:spcAft>
                <a:spcPts val="0"/>
              </a:spcAft>
              <a:buFont typeface="Arial" panose="020B0604020202020204" pitchFamily="34" charset="0"/>
              <a:buNone/>
              <a:defRPr/>
            </a:pPr>
            <a:r>
              <a:rPr lang="en-US" b="1" dirty="0" smtClean="0">
                <a:latin typeface="Times New Roman" pitchFamily="18" charset="0"/>
                <a:cs typeface="Times New Roman" pitchFamily="18" charset="0"/>
              </a:rPr>
              <a:t>6.2. </a:t>
            </a:r>
            <a:r>
              <a:rPr lang="en-US" b="1" dirty="0" err="1" smtClean="0">
                <a:latin typeface="Times New Roman" pitchFamily="18" charset="0"/>
                <a:cs typeface="Times New Roman" pitchFamily="18" charset="0"/>
              </a:rPr>
              <a:t>Danh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mục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tham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khảo</a:t>
            </a:r>
            <a:endParaRPr lang="en-US" dirty="0" smtClean="0">
              <a:latin typeface="Times New Roman" pitchFamily="18" charset="0"/>
              <a:cs typeface="Times New Roman" pitchFamily="18" charset="0"/>
            </a:endParaRPr>
          </a:p>
          <a:p>
            <a:pPr algn="just" eaLnBrk="1" fontAlgn="auto" hangingPunct="1">
              <a:spcAft>
                <a:spcPts val="0"/>
              </a:spcAft>
              <a:defRPr/>
            </a:pPr>
            <a:r>
              <a:rPr lang="en-US" dirty="0" err="1" smtClean="0">
                <a:latin typeface="Times New Roman" pitchFamily="18" charset="0"/>
                <a:cs typeface="Times New Roman" pitchFamily="18" charset="0"/>
              </a:rPr>
              <a:t>Cải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kỉ</a:t>
            </a:r>
            <a:r>
              <a:rPr lang="en-US" dirty="0" smtClean="0">
                <a:latin typeface="Times New Roman" pitchFamily="18" charset="0"/>
                <a:cs typeface="Times New Roman" pitchFamily="18" charset="0"/>
              </a:rPr>
              <a:t> XXI (2006). NXB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a:t>
            </a:r>
          </a:p>
          <a:p>
            <a:pPr algn="just" eaLnBrk="1" fontAlgn="auto" hangingPunct="1">
              <a:spcAft>
                <a:spcPts val="0"/>
              </a:spcAft>
              <a:defRPr/>
            </a:pP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(2005), NXB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HN.</a:t>
            </a:r>
          </a:p>
          <a:p>
            <a:pPr algn="just" eaLnBrk="1" fontAlgn="auto" hangingPunct="1">
              <a:spcAft>
                <a:spcPts val="0"/>
              </a:spcAft>
              <a:defRP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(2007),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GD-ĐT (moet.gov).</a:t>
            </a:r>
          </a:p>
          <a:p>
            <a:pPr algn="just" eaLnBrk="1" fontAlgn="auto" hangingPunct="1">
              <a:spcAft>
                <a:spcPts val="0"/>
              </a:spcAft>
              <a:defRPr/>
            </a:pPr>
            <a:r>
              <a:rPr lang="en-US" dirty="0" smtClean="0">
                <a:latin typeface="Times New Roman" pitchFamily="18" charset="0"/>
                <a:cs typeface="Times New Roman" pitchFamily="18" charset="0"/>
              </a:rPr>
              <a:t>R. Heller (2006):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NXB </a:t>
            </a:r>
            <a:r>
              <a:rPr lang="en-US" dirty="0" err="1" smtClean="0">
                <a:latin typeface="Times New Roman" pitchFamily="18" charset="0"/>
                <a:cs typeface="Times New Roman" pitchFamily="18" charset="0"/>
              </a:rPr>
              <a:t>Tổng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TP. HCM.</a:t>
            </a:r>
          </a:p>
        </p:txBody>
      </p:sp>
    </p:spTree>
    <p:extLst>
      <p:ext uri="{BB962C8B-B14F-4D97-AF65-F5344CB8AC3E}">
        <p14:creationId xmlns:p14="http://schemas.microsoft.com/office/powerpoint/2010/main" val="3798651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44563"/>
          </a:xfrm>
          <a:blipFill>
            <a:blip r:embed="rId2" cstate="print"/>
            <a:tile tx="0" ty="0" sx="100000" sy="100000" flip="none" algn="tl"/>
          </a:blipFill>
        </p:spPr>
        <p:txBody>
          <a:bodyPr rtlCol="0">
            <a:normAutofit/>
          </a:bodyPr>
          <a:lstStyle/>
          <a:p>
            <a:pPr eaLnBrk="1" fontAlgn="auto" hangingPunct="1">
              <a:spcAft>
                <a:spcPts val="0"/>
              </a:spcAft>
              <a:defRPr/>
            </a:pPr>
            <a:r>
              <a:rPr lang="en-US" b="1" dirty="0" smtClean="0">
                <a:solidFill>
                  <a:srgbClr val="C00000"/>
                </a:solidFill>
                <a:effectLst>
                  <a:outerShdw blurRad="38100" dist="38100" dir="2700000" algn="tl">
                    <a:srgbClr val="000000">
                      <a:alpha val="43137"/>
                    </a:srgbClr>
                  </a:outerShdw>
                </a:effectLst>
              </a:rPr>
              <a:t>TỔ CHỨC, QUẢN LÝ HOẠT ĐỘNG HỌC</a:t>
            </a:r>
            <a:endParaRPr lang="en-US" b="1" dirty="0">
              <a:solidFill>
                <a:srgbClr val="C00000"/>
              </a:solidFill>
              <a:effectLst>
                <a:outerShdw blurRad="38100" dist="38100" dir="2700000" algn="tl">
                  <a:srgbClr val="000000">
                    <a:alpha val="43137"/>
                  </a:srgbClr>
                </a:outerShdw>
              </a:effectLst>
            </a:endParaRPr>
          </a:p>
        </p:txBody>
      </p:sp>
      <p:graphicFrame>
        <p:nvGraphicFramePr>
          <p:cNvPr id="5" name="Lược đồ 4"/>
          <p:cNvGraphicFramePr/>
          <p:nvPr>
            <p:extLst>
              <p:ext uri="{D42A27DB-BD31-4B8C-83A1-F6EECF244321}">
                <p14:modId xmlns:p14="http://schemas.microsoft.com/office/powerpoint/2010/main" val="860293132"/>
              </p:ext>
            </p:extLst>
          </p:nvPr>
        </p:nvGraphicFramePr>
        <p:xfrm>
          <a:off x="0" y="914400"/>
          <a:ext cx="8991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70281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755552" y="0"/>
            <a:ext cx="8197948" cy="956603"/>
          </a:xfrm>
          <a:noFill/>
        </p:spPr>
        <p:txBody>
          <a:bodyPr rtlCol="0">
            <a:normAutofit/>
          </a:bodyPr>
          <a:lstStyle/>
          <a:p>
            <a:pPr eaLnBrk="1" fontAlgn="auto" hangingPunct="1">
              <a:spcAft>
                <a:spcPts val="0"/>
              </a:spcAft>
              <a:defRPr/>
            </a:pPr>
            <a:r>
              <a:rPr lang="en-US" sz="3200" b="1" dirty="0" smtClean="0">
                <a:solidFill>
                  <a:srgbClr val="C00000"/>
                </a:solidFill>
                <a:effectLst>
                  <a:outerShdw blurRad="38100" dist="38100" dir="2700000" algn="tl">
                    <a:srgbClr val="000000">
                      <a:alpha val="43137"/>
                    </a:srgbClr>
                  </a:outerShdw>
                </a:effectLst>
              </a:rPr>
              <a:t>GIẢI PHÁP TỔ CHỨC, QUẢN LÝ HOẠT ĐỘNG HỌC</a:t>
            </a:r>
            <a:endParaRPr lang="en-US" sz="3200" b="1" dirty="0">
              <a:solidFill>
                <a:srgbClr val="C00000"/>
              </a:solidFill>
              <a:effectLst>
                <a:outerShdw blurRad="38100" dist="38100" dir="2700000" algn="tl">
                  <a:srgbClr val="000000">
                    <a:alpha val="43137"/>
                  </a:srgbClr>
                </a:outerShdw>
              </a:effectLst>
            </a:endParaRPr>
          </a:p>
        </p:txBody>
      </p:sp>
      <p:sp>
        <p:nvSpPr>
          <p:cNvPr id="13315" name="Nơi giữ chỗ cho Nội dung 2"/>
          <p:cNvSpPr>
            <a:spLocks noGrp="1"/>
          </p:cNvSpPr>
          <p:nvPr>
            <p:ph sz="quarter" idx="1"/>
          </p:nvPr>
        </p:nvSpPr>
        <p:spPr>
          <a:xfrm>
            <a:off x="190500" y="1180513"/>
            <a:ext cx="8763000" cy="5257800"/>
          </a:xfrm>
          <a:blipFill dpi="0" rotWithShape="1">
            <a:blip r:embed="rId2"/>
            <a:srcRect/>
            <a:tile tx="0" ty="0" sx="100000" sy="100000" flip="none" algn="tl"/>
          </a:blipFill>
        </p:spPr>
        <p:txBody>
          <a:bodyPr rtlCol="0">
            <a:normAutofit/>
          </a:bodyPr>
          <a:lstStyle/>
          <a:p>
            <a:pPr marL="514350" indent="-514350" eaLnBrk="1" fontAlgn="auto" hangingPunct="1">
              <a:spcAft>
                <a:spcPts val="0"/>
              </a:spcAft>
              <a:buFont typeface="Franklin Gothic Book" pitchFamily="34" charset="0"/>
              <a:buAutoNum type="arabicPeriod"/>
              <a:defRPr/>
            </a:pPr>
            <a:r>
              <a:rPr lang="en-US" sz="4000" b="1" i="1" dirty="0" err="1" smtClean="0">
                <a:solidFill>
                  <a:srgbClr val="7030A0"/>
                </a:solidFill>
              </a:rPr>
              <a:t>Tác</a:t>
            </a:r>
            <a:r>
              <a:rPr lang="en-US" sz="4000" b="1" i="1" dirty="0" smtClean="0">
                <a:solidFill>
                  <a:srgbClr val="7030A0"/>
                </a:solidFill>
              </a:rPr>
              <a:t> </a:t>
            </a:r>
            <a:r>
              <a:rPr lang="en-US" sz="4000" b="1" i="1" dirty="0" err="1" smtClean="0">
                <a:solidFill>
                  <a:srgbClr val="7030A0"/>
                </a:solidFill>
              </a:rPr>
              <a:t>động</a:t>
            </a:r>
            <a:r>
              <a:rPr lang="en-US" sz="4000" b="1" i="1" dirty="0" smtClean="0">
                <a:solidFill>
                  <a:srgbClr val="7030A0"/>
                </a:solidFill>
              </a:rPr>
              <a:t> </a:t>
            </a:r>
            <a:r>
              <a:rPr lang="en-US" sz="4000" b="1" i="1" dirty="0" err="1" smtClean="0">
                <a:solidFill>
                  <a:srgbClr val="7030A0"/>
                </a:solidFill>
              </a:rPr>
              <a:t>vào</a:t>
            </a:r>
            <a:r>
              <a:rPr lang="en-US" sz="4000" b="1" i="1" dirty="0" smtClean="0">
                <a:solidFill>
                  <a:srgbClr val="7030A0"/>
                </a:solidFill>
              </a:rPr>
              <a:t> </a:t>
            </a:r>
            <a:r>
              <a:rPr lang="en-US" sz="4000" b="1" i="1" dirty="0" err="1" smtClean="0">
                <a:solidFill>
                  <a:srgbClr val="7030A0"/>
                </a:solidFill>
              </a:rPr>
              <a:t>nhận</a:t>
            </a:r>
            <a:r>
              <a:rPr lang="en-US" sz="4000" b="1" i="1" dirty="0" smtClean="0">
                <a:solidFill>
                  <a:srgbClr val="7030A0"/>
                </a:solidFill>
              </a:rPr>
              <a:t> </a:t>
            </a:r>
            <a:r>
              <a:rPr lang="en-US" sz="4000" b="1" i="1" dirty="0" err="1" smtClean="0">
                <a:solidFill>
                  <a:srgbClr val="7030A0"/>
                </a:solidFill>
              </a:rPr>
              <a:t>thức</a:t>
            </a:r>
            <a:endParaRPr lang="en-US" sz="4000" b="1" i="1" dirty="0" smtClean="0">
              <a:solidFill>
                <a:srgbClr val="7030A0"/>
              </a:solidFill>
            </a:endParaRPr>
          </a:p>
          <a:p>
            <a:pPr marL="514350" indent="-514350" eaLnBrk="1" fontAlgn="auto" hangingPunct="1">
              <a:spcAft>
                <a:spcPts val="0"/>
              </a:spcAft>
              <a:buFont typeface="Franklin Gothic Book" pitchFamily="34" charset="0"/>
              <a:buAutoNum type="arabicPeriod"/>
              <a:defRPr/>
            </a:pPr>
            <a:r>
              <a:rPr lang="en-US" sz="4000" b="1" i="1" dirty="0" err="1" smtClean="0">
                <a:solidFill>
                  <a:srgbClr val="7030A0"/>
                </a:solidFill>
              </a:rPr>
              <a:t>Đổi</a:t>
            </a:r>
            <a:r>
              <a:rPr lang="en-US" sz="4000" b="1" i="1" dirty="0" smtClean="0">
                <a:solidFill>
                  <a:srgbClr val="7030A0"/>
                </a:solidFill>
              </a:rPr>
              <a:t> </a:t>
            </a:r>
            <a:r>
              <a:rPr lang="en-US" sz="4000" b="1" i="1" dirty="0" err="1" smtClean="0">
                <a:solidFill>
                  <a:srgbClr val="7030A0"/>
                </a:solidFill>
              </a:rPr>
              <a:t>mới</a:t>
            </a:r>
            <a:r>
              <a:rPr lang="en-US" sz="4000" b="1" i="1" dirty="0" smtClean="0">
                <a:solidFill>
                  <a:srgbClr val="7030A0"/>
                </a:solidFill>
              </a:rPr>
              <a:t> </a:t>
            </a:r>
            <a:r>
              <a:rPr lang="en-US" sz="4000" b="1" i="1" dirty="0" err="1" smtClean="0">
                <a:solidFill>
                  <a:srgbClr val="7030A0"/>
                </a:solidFill>
              </a:rPr>
              <a:t>quản</a:t>
            </a:r>
            <a:r>
              <a:rPr lang="en-US" sz="4000" b="1" i="1" dirty="0" smtClean="0">
                <a:solidFill>
                  <a:srgbClr val="7030A0"/>
                </a:solidFill>
              </a:rPr>
              <a:t> </a:t>
            </a:r>
            <a:r>
              <a:rPr lang="en-US" sz="4000" b="1" i="1" dirty="0" err="1" smtClean="0">
                <a:solidFill>
                  <a:srgbClr val="7030A0"/>
                </a:solidFill>
              </a:rPr>
              <a:t>lý</a:t>
            </a:r>
            <a:r>
              <a:rPr lang="en-US" sz="4000" b="1" i="1" dirty="0" smtClean="0">
                <a:solidFill>
                  <a:srgbClr val="7030A0"/>
                </a:solidFill>
              </a:rPr>
              <a:t> </a:t>
            </a:r>
            <a:r>
              <a:rPr lang="en-US" sz="4000" b="1" i="1" dirty="0" err="1" smtClean="0">
                <a:solidFill>
                  <a:srgbClr val="7030A0"/>
                </a:solidFill>
              </a:rPr>
              <a:t>hành</a:t>
            </a:r>
            <a:r>
              <a:rPr lang="en-US" sz="4000" b="1" i="1" dirty="0" smtClean="0">
                <a:solidFill>
                  <a:srgbClr val="7030A0"/>
                </a:solidFill>
              </a:rPr>
              <a:t> </a:t>
            </a:r>
            <a:r>
              <a:rPr lang="en-US" sz="4000" b="1" i="1" dirty="0" err="1" smtClean="0">
                <a:solidFill>
                  <a:srgbClr val="7030A0"/>
                </a:solidFill>
              </a:rPr>
              <a:t>chính</a:t>
            </a:r>
            <a:endParaRPr lang="en-US" sz="4000" b="1" i="1" dirty="0" smtClean="0">
              <a:solidFill>
                <a:srgbClr val="7030A0"/>
              </a:solidFill>
            </a:endParaRPr>
          </a:p>
          <a:p>
            <a:pPr marL="514350" indent="-514350" eaLnBrk="1" fontAlgn="auto" hangingPunct="1">
              <a:spcAft>
                <a:spcPts val="0"/>
              </a:spcAft>
              <a:buFont typeface="Franklin Gothic Book" pitchFamily="34" charset="0"/>
              <a:buAutoNum type="arabicPeriod"/>
              <a:defRPr/>
            </a:pPr>
            <a:r>
              <a:rPr lang="en-US" sz="4000" b="1" i="1" dirty="0" err="1" smtClean="0">
                <a:solidFill>
                  <a:srgbClr val="7030A0"/>
                </a:solidFill>
              </a:rPr>
              <a:t>Tăng</a:t>
            </a:r>
            <a:r>
              <a:rPr lang="en-US" sz="4000" b="1" i="1" dirty="0" smtClean="0">
                <a:solidFill>
                  <a:srgbClr val="7030A0"/>
                </a:solidFill>
              </a:rPr>
              <a:t> </a:t>
            </a:r>
            <a:r>
              <a:rPr lang="en-US" sz="4000" b="1" i="1" dirty="0" err="1" smtClean="0">
                <a:solidFill>
                  <a:srgbClr val="7030A0"/>
                </a:solidFill>
              </a:rPr>
              <a:t>cường</a:t>
            </a:r>
            <a:r>
              <a:rPr lang="en-US" sz="4000" b="1" i="1" dirty="0" smtClean="0">
                <a:solidFill>
                  <a:srgbClr val="7030A0"/>
                </a:solidFill>
              </a:rPr>
              <a:t> </a:t>
            </a:r>
            <a:r>
              <a:rPr lang="en-US" sz="4000" b="1" i="1" dirty="0" err="1" smtClean="0">
                <a:solidFill>
                  <a:srgbClr val="7030A0"/>
                </a:solidFill>
              </a:rPr>
              <a:t>các</a:t>
            </a:r>
            <a:r>
              <a:rPr lang="en-US" sz="4000" b="1" i="1" dirty="0" smtClean="0">
                <a:solidFill>
                  <a:srgbClr val="7030A0"/>
                </a:solidFill>
              </a:rPr>
              <a:t> </a:t>
            </a:r>
            <a:r>
              <a:rPr lang="en-US" sz="4000" b="1" i="1" dirty="0" err="1" smtClean="0">
                <a:solidFill>
                  <a:srgbClr val="7030A0"/>
                </a:solidFill>
              </a:rPr>
              <a:t>chức</a:t>
            </a:r>
            <a:r>
              <a:rPr lang="en-US" sz="4000" b="1" i="1" dirty="0" smtClean="0">
                <a:solidFill>
                  <a:srgbClr val="7030A0"/>
                </a:solidFill>
              </a:rPr>
              <a:t> </a:t>
            </a:r>
            <a:r>
              <a:rPr lang="en-US" sz="4000" b="1" i="1" dirty="0" err="1" smtClean="0">
                <a:solidFill>
                  <a:srgbClr val="7030A0"/>
                </a:solidFill>
              </a:rPr>
              <a:t>năng</a:t>
            </a:r>
            <a:r>
              <a:rPr lang="en-US" sz="4000" b="1" i="1" dirty="0" smtClean="0">
                <a:solidFill>
                  <a:srgbClr val="7030A0"/>
                </a:solidFill>
              </a:rPr>
              <a:t> </a:t>
            </a:r>
            <a:r>
              <a:rPr lang="en-US" sz="4000" b="1" i="1" dirty="0" err="1" smtClean="0">
                <a:solidFill>
                  <a:srgbClr val="7030A0"/>
                </a:solidFill>
              </a:rPr>
              <a:t>quản</a:t>
            </a:r>
            <a:r>
              <a:rPr lang="en-US" sz="4000" b="1" i="1" dirty="0" smtClean="0">
                <a:solidFill>
                  <a:srgbClr val="7030A0"/>
                </a:solidFill>
              </a:rPr>
              <a:t> </a:t>
            </a:r>
            <a:r>
              <a:rPr lang="en-US" sz="4000" b="1" i="1" dirty="0" err="1" smtClean="0">
                <a:solidFill>
                  <a:srgbClr val="7030A0"/>
                </a:solidFill>
              </a:rPr>
              <a:t>lý</a:t>
            </a:r>
            <a:endParaRPr lang="en-US" sz="4000" b="1" i="1" dirty="0" smtClean="0">
              <a:solidFill>
                <a:srgbClr val="7030A0"/>
              </a:solidFill>
            </a:endParaRPr>
          </a:p>
          <a:p>
            <a:pPr marL="514350" indent="-514350" eaLnBrk="1" fontAlgn="auto" hangingPunct="1">
              <a:spcAft>
                <a:spcPts val="0"/>
              </a:spcAft>
              <a:buFont typeface="Franklin Gothic Book" pitchFamily="34" charset="0"/>
              <a:buAutoNum type="arabicPeriod"/>
              <a:defRPr/>
            </a:pPr>
            <a:r>
              <a:rPr lang="en-US" sz="4000" b="1" i="1" dirty="0" err="1" smtClean="0">
                <a:solidFill>
                  <a:srgbClr val="7030A0"/>
                </a:solidFill>
              </a:rPr>
              <a:t>Tạo</a:t>
            </a:r>
            <a:r>
              <a:rPr lang="en-US" sz="4000" b="1" i="1" dirty="0" smtClean="0">
                <a:solidFill>
                  <a:srgbClr val="7030A0"/>
                </a:solidFill>
              </a:rPr>
              <a:t> </a:t>
            </a:r>
            <a:r>
              <a:rPr lang="en-US" sz="4000" b="1" i="1" dirty="0" err="1" smtClean="0">
                <a:solidFill>
                  <a:srgbClr val="7030A0"/>
                </a:solidFill>
              </a:rPr>
              <a:t>động</a:t>
            </a:r>
            <a:r>
              <a:rPr lang="en-US" sz="4000" b="1" i="1" dirty="0" smtClean="0">
                <a:solidFill>
                  <a:srgbClr val="7030A0"/>
                </a:solidFill>
              </a:rPr>
              <a:t> </a:t>
            </a:r>
            <a:r>
              <a:rPr lang="en-US" sz="4000" b="1" i="1" dirty="0" err="1" smtClean="0">
                <a:solidFill>
                  <a:srgbClr val="7030A0"/>
                </a:solidFill>
              </a:rPr>
              <a:t>lực</a:t>
            </a:r>
            <a:r>
              <a:rPr lang="en-US" sz="4000" b="1" i="1" dirty="0" smtClean="0">
                <a:solidFill>
                  <a:srgbClr val="7030A0"/>
                </a:solidFill>
              </a:rPr>
              <a:t> </a:t>
            </a:r>
            <a:r>
              <a:rPr lang="en-US" sz="4000" b="1" i="1" dirty="0" err="1" smtClean="0">
                <a:solidFill>
                  <a:srgbClr val="7030A0"/>
                </a:solidFill>
              </a:rPr>
              <a:t>học</a:t>
            </a:r>
            <a:endParaRPr lang="en-US" sz="4000" b="1" i="1" dirty="0" smtClean="0">
              <a:solidFill>
                <a:srgbClr val="7030A0"/>
              </a:solidFill>
            </a:endParaRPr>
          </a:p>
          <a:p>
            <a:pPr marL="514350" indent="-514350" eaLnBrk="1" fontAlgn="auto" hangingPunct="1">
              <a:spcAft>
                <a:spcPts val="0"/>
              </a:spcAft>
              <a:buFont typeface="Franklin Gothic Book" pitchFamily="34" charset="0"/>
              <a:buAutoNum type="arabicPeriod"/>
              <a:defRPr/>
            </a:pPr>
            <a:r>
              <a:rPr lang="en-US" sz="4000" b="1" i="1" dirty="0" err="1" smtClean="0">
                <a:solidFill>
                  <a:srgbClr val="7030A0"/>
                </a:solidFill>
              </a:rPr>
              <a:t>Tăng</a:t>
            </a:r>
            <a:r>
              <a:rPr lang="en-US" sz="4000" b="1" i="1" dirty="0" smtClean="0">
                <a:solidFill>
                  <a:srgbClr val="7030A0"/>
                </a:solidFill>
              </a:rPr>
              <a:t> </a:t>
            </a:r>
            <a:r>
              <a:rPr lang="en-US" sz="4000" b="1" i="1" dirty="0" err="1" smtClean="0">
                <a:solidFill>
                  <a:srgbClr val="7030A0"/>
                </a:solidFill>
              </a:rPr>
              <a:t>cường</a:t>
            </a:r>
            <a:r>
              <a:rPr lang="en-US" sz="4000" b="1" i="1" dirty="0" smtClean="0">
                <a:solidFill>
                  <a:srgbClr val="7030A0"/>
                </a:solidFill>
              </a:rPr>
              <a:t> </a:t>
            </a:r>
            <a:r>
              <a:rPr lang="en-US" sz="4000" b="1" i="1" dirty="0" err="1" smtClean="0">
                <a:solidFill>
                  <a:srgbClr val="7030A0"/>
                </a:solidFill>
              </a:rPr>
              <a:t>phương</a:t>
            </a:r>
            <a:r>
              <a:rPr lang="en-US" sz="4000" b="1" i="1" dirty="0" smtClean="0">
                <a:solidFill>
                  <a:srgbClr val="7030A0"/>
                </a:solidFill>
              </a:rPr>
              <a:t> </a:t>
            </a:r>
            <a:r>
              <a:rPr lang="en-US" sz="4000" b="1" i="1" dirty="0" err="1" smtClean="0">
                <a:solidFill>
                  <a:srgbClr val="7030A0"/>
                </a:solidFill>
              </a:rPr>
              <a:t>tiện</a:t>
            </a:r>
            <a:r>
              <a:rPr lang="en-US" sz="4000" b="1" i="1" dirty="0" smtClean="0">
                <a:solidFill>
                  <a:srgbClr val="7030A0"/>
                </a:solidFill>
              </a:rPr>
              <a:t> </a:t>
            </a:r>
            <a:r>
              <a:rPr lang="en-US" sz="4000" b="1" i="1" dirty="0" err="1" smtClean="0">
                <a:solidFill>
                  <a:srgbClr val="7030A0"/>
                </a:solidFill>
              </a:rPr>
              <a:t>và</a:t>
            </a:r>
            <a:r>
              <a:rPr lang="en-US" sz="4000" b="1" i="1" dirty="0" smtClean="0">
                <a:solidFill>
                  <a:srgbClr val="7030A0"/>
                </a:solidFill>
              </a:rPr>
              <a:t> </a:t>
            </a:r>
            <a:r>
              <a:rPr lang="en-US" sz="4000" b="1" i="1" dirty="0" err="1" smtClean="0">
                <a:solidFill>
                  <a:srgbClr val="7030A0"/>
                </a:solidFill>
              </a:rPr>
              <a:t>ứng</a:t>
            </a:r>
            <a:r>
              <a:rPr lang="en-US" sz="4000" b="1" i="1" dirty="0" smtClean="0">
                <a:solidFill>
                  <a:srgbClr val="7030A0"/>
                </a:solidFill>
              </a:rPr>
              <a:t> </a:t>
            </a:r>
            <a:r>
              <a:rPr lang="en-US" sz="4000" b="1" i="1" dirty="0" err="1" smtClean="0">
                <a:solidFill>
                  <a:srgbClr val="7030A0"/>
                </a:solidFill>
              </a:rPr>
              <a:t>dụng</a:t>
            </a:r>
            <a:r>
              <a:rPr lang="en-US" sz="4000" b="1" i="1" dirty="0" smtClean="0">
                <a:solidFill>
                  <a:srgbClr val="7030A0"/>
                </a:solidFill>
              </a:rPr>
              <a:t> </a:t>
            </a:r>
            <a:r>
              <a:rPr lang="en-US" sz="4000" b="1" i="1" dirty="0" err="1" smtClean="0">
                <a:solidFill>
                  <a:srgbClr val="7030A0"/>
                </a:solidFill>
              </a:rPr>
              <a:t>công</a:t>
            </a:r>
            <a:r>
              <a:rPr lang="en-US" sz="4000" b="1" i="1" dirty="0" smtClean="0">
                <a:solidFill>
                  <a:srgbClr val="7030A0"/>
                </a:solidFill>
              </a:rPr>
              <a:t> </a:t>
            </a:r>
            <a:r>
              <a:rPr lang="en-US" sz="4000" b="1" i="1" dirty="0" err="1" smtClean="0">
                <a:solidFill>
                  <a:srgbClr val="7030A0"/>
                </a:solidFill>
              </a:rPr>
              <a:t>nghệ</a:t>
            </a:r>
            <a:r>
              <a:rPr lang="en-US" sz="4000" b="1" i="1" dirty="0" smtClean="0">
                <a:solidFill>
                  <a:srgbClr val="7030A0"/>
                </a:solidFill>
              </a:rPr>
              <a:t> </a:t>
            </a:r>
            <a:r>
              <a:rPr lang="en-US" sz="4000" b="1" i="1" dirty="0" err="1" smtClean="0">
                <a:solidFill>
                  <a:srgbClr val="7030A0"/>
                </a:solidFill>
              </a:rPr>
              <a:t>thông</a:t>
            </a:r>
            <a:r>
              <a:rPr lang="en-US" sz="4000" b="1" i="1" dirty="0" smtClean="0">
                <a:solidFill>
                  <a:srgbClr val="7030A0"/>
                </a:solidFill>
              </a:rPr>
              <a:t> tin</a:t>
            </a:r>
          </a:p>
          <a:p>
            <a:pPr marL="514350" indent="-514350" eaLnBrk="1" fontAlgn="auto" hangingPunct="1">
              <a:spcAft>
                <a:spcPts val="0"/>
              </a:spcAft>
              <a:buFont typeface="Franklin Gothic Book" pitchFamily="34" charset="0"/>
              <a:buAutoNum type="arabicPeriod"/>
              <a:defRPr/>
            </a:pPr>
            <a:r>
              <a:rPr lang="en-US" sz="4000" b="1" i="1" dirty="0" err="1" smtClean="0">
                <a:solidFill>
                  <a:srgbClr val="7030A0"/>
                </a:solidFill>
              </a:rPr>
              <a:t>Phối</a:t>
            </a:r>
            <a:r>
              <a:rPr lang="en-US" sz="4000" b="1" i="1" dirty="0" smtClean="0">
                <a:solidFill>
                  <a:srgbClr val="7030A0"/>
                </a:solidFill>
              </a:rPr>
              <a:t> </a:t>
            </a:r>
            <a:r>
              <a:rPr lang="en-US" sz="4000" b="1" i="1" dirty="0" err="1" smtClean="0">
                <a:solidFill>
                  <a:srgbClr val="7030A0"/>
                </a:solidFill>
              </a:rPr>
              <a:t>hợp</a:t>
            </a:r>
            <a:r>
              <a:rPr lang="en-US" sz="4000" b="1" i="1" dirty="0" smtClean="0">
                <a:solidFill>
                  <a:srgbClr val="7030A0"/>
                </a:solidFill>
              </a:rPr>
              <a:t> </a:t>
            </a:r>
            <a:r>
              <a:rPr lang="en-US" sz="4000" b="1" i="1" dirty="0" err="1" smtClean="0">
                <a:solidFill>
                  <a:srgbClr val="7030A0"/>
                </a:solidFill>
              </a:rPr>
              <a:t>quản</a:t>
            </a:r>
            <a:r>
              <a:rPr lang="en-US" sz="4000" b="1" i="1" dirty="0" smtClean="0">
                <a:solidFill>
                  <a:srgbClr val="7030A0"/>
                </a:solidFill>
              </a:rPr>
              <a:t> </a:t>
            </a:r>
            <a:r>
              <a:rPr lang="en-US" sz="4000" b="1" i="1" dirty="0" err="1" smtClean="0">
                <a:solidFill>
                  <a:srgbClr val="7030A0"/>
                </a:solidFill>
              </a:rPr>
              <a:t>lý</a:t>
            </a:r>
            <a:r>
              <a:rPr lang="en-US" sz="4000" b="1" i="1" dirty="0" smtClean="0">
                <a:solidFill>
                  <a:srgbClr val="7030A0"/>
                </a:solidFill>
              </a:rPr>
              <a:t> </a:t>
            </a:r>
            <a:r>
              <a:rPr lang="en-US" sz="4000" b="1" i="1" dirty="0" err="1" smtClean="0">
                <a:solidFill>
                  <a:srgbClr val="7030A0"/>
                </a:solidFill>
              </a:rPr>
              <a:t>và</a:t>
            </a:r>
            <a:r>
              <a:rPr lang="en-US" sz="4000" b="1" i="1" dirty="0" smtClean="0">
                <a:solidFill>
                  <a:srgbClr val="7030A0"/>
                </a:solidFill>
              </a:rPr>
              <a:t> </a:t>
            </a:r>
            <a:r>
              <a:rPr lang="en-US" sz="4000" b="1" i="1" dirty="0" err="1" smtClean="0">
                <a:solidFill>
                  <a:srgbClr val="7030A0"/>
                </a:solidFill>
              </a:rPr>
              <a:t>quản</a:t>
            </a:r>
            <a:r>
              <a:rPr lang="en-US" sz="4000" b="1" i="1" dirty="0" smtClean="0">
                <a:solidFill>
                  <a:srgbClr val="7030A0"/>
                </a:solidFill>
              </a:rPr>
              <a:t> </a:t>
            </a:r>
            <a:r>
              <a:rPr lang="en-US" sz="4000" b="1" i="1" dirty="0" err="1" smtClean="0">
                <a:solidFill>
                  <a:srgbClr val="7030A0"/>
                </a:solidFill>
              </a:rPr>
              <a:t>lý</a:t>
            </a:r>
            <a:r>
              <a:rPr lang="en-US" sz="4000" b="1" i="1" dirty="0" smtClean="0">
                <a:solidFill>
                  <a:srgbClr val="7030A0"/>
                </a:solidFill>
              </a:rPr>
              <a:t> </a:t>
            </a:r>
            <a:r>
              <a:rPr lang="en-US" sz="4000" b="1" i="1" dirty="0" err="1" smtClean="0">
                <a:solidFill>
                  <a:srgbClr val="7030A0"/>
                </a:solidFill>
              </a:rPr>
              <a:t>sự</a:t>
            </a:r>
            <a:r>
              <a:rPr lang="en-US" sz="4000" b="1" i="1" dirty="0" smtClean="0">
                <a:solidFill>
                  <a:srgbClr val="7030A0"/>
                </a:solidFill>
              </a:rPr>
              <a:t> </a:t>
            </a:r>
            <a:r>
              <a:rPr lang="en-US" sz="4000" b="1" i="1" dirty="0" err="1" smtClean="0">
                <a:solidFill>
                  <a:srgbClr val="7030A0"/>
                </a:solidFill>
              </a:rPr>
              <a:t>phối</a:t>
            </a:r>
            <a:r>
              <a:rPr lang="en-US" sz="4000" b="1" i="1" dirty="0" smtClean="0">
                <a:solidFill>
                  <a:srgbClr val="7030A0"/>
                </a:solidFill>
              </a:rPr>
              <a:t> </a:t>
            </a:r>
            <a:r>
              <a:rPr lang="en-US" sz="4000" b="1" i="1" dirty="0" err="1" smtClean="0">
                <a:solidFill>
                  <a:srgbClr val="7030A0"/>
                </a:solidFill>
              </a:rPr>
              <a:t>hợp</a:t>
            </a:r>
            <a:endParaRPr lang="en-US" sz="4000" b="1" i="1" dirty="0" smtClean="0">
              <a:solidFill>
                <a:srgbClr val="7030A0"/>
              </a:solidFill>
            </a:endParaRPr>
          </a:p>
          <a:p>
            <a:pPr marL="514350" indent="-514350" eaLnBrk="1" fontAlgn="auto" hangingPunct="1">
              <a:spcAft>
                <a:spcPts val="0"/>
              </a:spcAft>
              <a:buFont typeface="Franklin Gothic Book" pitchFamily="34" charset="0"/>
              <a:buAutoNum type="arabicPeriod"/>
              <a:defRPr/>
            </a:pPr>
            <a:endParaRPr lang="en-US" sz="4000" b="1" i="1" dirty="0" smtClean="0">
              <a:solidFill>
                <a:srgbClr val="7030A0"/>
              </a:solidFill>
            </a:endParaRPr>
          </a:p>
        </p:txBody>
      </p:sp>
    </p:spTree>
    <p:extLst>
      <p:ext uri="{BB962C8B-B14F-4D97-AF65-F5344CB8AC3E}">
        <p14:creationId xmlns:p14="http://schemas.microsoft.com/office/powerpoint/2010/main" val="5983581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41" y="254000"/>
            <a:ext cx="8229600" cy="1143000"/>
          </a:xfrm>
          <a:noFill/>
        </p:spPr>
        <p:txBody>
          <a:bodyPr rtlCol="0">
            <a:normAutofit/>
          </a:bodyPr>
          <a:lstStyle/>
          <a:p>
            <a:pPr eaLnBrk="1" fontAlgn="auto" hangingPunct="1">
              <a:spcAft>
                <a:spcPts val="0"/>
              </a:spcAft>
              <a:defRPr/>
            </a:pPr>
            <a:r>
              <a:rPr lang="af-ZA" sz="3200" b="1" dirty="0" smtClean="0">
                <a:solidFill>
                  <a:srgbClr val="C00000"/>
                </a:solidFill>
              </a:rPr>
              <a:t>Tổ chức và quản lý </a:t>
            </a:r>
            <a:br>
              <a:rPr lang="af-ZA" sz="3200" b="1" dirty="0" smtClean="0">
                <a:solidFill>
                  <a:srgbClr val="C00000"/>
                </a:solidFill>
              </a:rPr>
            </a:br>
            <a:r>
              <a:rPr lang="af-ZA" sz="3200" b="1" dirty="0" smtClean="0">
                <a:solidFill>
                  <a:srgbClr val="C00000"/>
                </a:solidFill>
              </a:rPr>
              <a:t>các hoạt động dạy học phân hóa - cá thể hóa</a:t>
            </a:r>
            <a:endParaRPr lang="en-US" sz="3200" b="1" dirty="0">
              <a:solidFill>
                <a:srgbClr val="C00000"/>
              </a:solidFill>
            </a:endParaRPr>
          </a:p>
        </p:txBody>
      </p:sp>
      <p:graphicFrame>
        <p:nvGraphicFramePr>
          <p:cNvPr id="4" name="Diagram 3"/>
          <p:cNvGraphicFramePr/>
          <p:nvPr/>
        </p:nvGraphicFramePr>
        <p:xfrm>
          <a:off x="457200" y="13970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125902"/>
      </p:ext>
    </p:extLst>
  </p:cSld>
  <p:clrMapOvr>
    <a:masterClrMapping/>
  </p:clrMapOvr>
  <p:transition>
    <p:blinds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82880" y="1081128"/>
            <a:ext cx="858012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60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dirty="0" smtClean="0">
                <a:latin typeface="+mn-lt"/>
                <a:cs typeface="Times New Roman" panose="02020603050405020304" pitchFamily="18" charset="0"/>
              </a:rPr>
              <a:t>Việc khắc phục tình trạng </a:t>
            </a:r>
            <a:r>
              <a:rPr lang="en-US" altLang="en-US" sz="2400" dirty="0" smtClean="0">
                <a:latin typeface="+mn-lt"/>
                <a:cs typeface="Times New Roman" panose="02020603050405020304" pitchFamily="18" charset="0"/>
              </a:rPr>
              <a:t>HS</a:t>
            </a:r>
            <a:r>
              <a:rPr lang="vi-VN" altLang="en-US" sz="2400" dirty="0" smtClean="0">
                <a:latin typeface="+mn-lt"/>
                <a:cs typeface="Times New Roman" panose="02020603050405020304" pitchFamily="18" charset="0"/>
              </a:rPr>
              <a:t> học yếu kém là nhiệm vụ quan trọng để đảm bảo chất lượng dạy học từng bộ môn cũng như chất lượng đào tạo của nhà trường. </a:t>
            </a:r>
            <a:endParaRPr lang="en-US" altLang="en-US" sz="2400" dirty="0" smtClean="0">
              <a:latin typeface="+mn-lt"/>
            </a:endParaRPr>
          </a:p>
          <a:p>
            <a:pPr algn="just"/>
            <a:r>
              <a:rPr lang="vi-VN" altLang="en-US" sz="2800" b="1" dirty="0" smtClean="0">
                <a:solidFill>
                  <a:srgbClr val="0070C0"/>
                </a:solidFill>
                <a:latin typeface="Times New Roman" panose="02020603050405020304" pitchFamily="18" charset="0"/>
                <a:cs typeface="Times New Roman" panose="02020603050405020304" pitchFamily="18" charset="0"/>
              </a:rPr>
              <a:t>Tổ trưởng chuyên môn cần thực hiện một số việc sau:</a:t>
            </a:r>
            <a:endParaRPr lang="en-US" altLang="en-US" sz="2800" b="1" dirty="0" smtClean="0">
              <a:solidFill>
                <a:srgbClr val="0070C0"/>
              </a:solidFill>
            </a:endParaRPr>
          </a:p>
          <a:p>
            <a:pPr algn="just"/>
            <a:r>
              <a:rPr lang="vi-VN" altLang="en-US" sz="2400" dirty="0" smtClean="0">
                <a:latin typeface="+mn-lt"/>
                <a:cs typeface="Times New Roman" panose="02020603050405020304" pitchFamily="18" charset="0"/>
              </a:rPr>
              <a:t>- </a:t>
            </a:r>
            <a:r>
              <a:rPr lang="vi-VN" altLang="en-US" sz="2400" dirty="0">
                <a:latin typeface="+mn-lt"/>
                <a:cs typeface="Times New Roman" panose="02020603050405020304" pitchFamily="18" charset="0"/>
              </a:rPr>
              <a:t>Hướng dẫn </a:t>
            </a:r>
            <a:r>
              <a:rPr lang="en-US" altLang="en-US" sz="2400" dirty="0">
                <a:latin typeface="+mn-lt"/>
                <a:cs typeface="Times New Roman" panose="02020603050405020304" pitchFamily="18" charset="0"/>
              </a:rPr>
              <a:t>GV</a:t>
            </a:r>
            <a:r>
              <a:rPr lang="vi-VN" altLang="en-US" sz="2400" dirty="0">
                <a:latin typeface="+mn-lt"/>
                <a:cs typeface="Times New Roman" panose="02020603050405020304" pitchFamily="18" charset="0"/>
              </a:rPr>
              <a:t> dựa trên cơ sở kết quả xếp loại học lực và quá trình học tập để phân tích, lập danh sách </a:t>
            </a:r>
            <a:r>
              <a:rPr lang="en-US" altLang="en-US" sz="2400" dirty="0">
                <a:latin typeface="+mn-lt"/>
                <a:cs typeface="Times New Roman" panose="02020603050405020304" pitchFamily="18" charset="0"/>
              </a:rPr>
              <a:t>HS</a:t>
            </a:r>
            <a:r>
              <a:rPr lang="vi-VN" altLang="en-US" sz="2400" dirty="0">
                <a:latin typeface="+mn-lt"/>
                <a:cs typeface="Times New Roman" panose="02020603050405020304" pitchFamily="18" charset="0"/>
              </a:rPr>
              <a:t> học lực loại yếu và loại kém, xác định mức độ và nguyên nhân yếu kém môn học đối với mỗi học sinh.</a:t>
            </a:r>
            <a:endParaRPr lang="en-US" altLang="en-US" sz="2400" dirty="0">
              <a:latin typeface="+mn-lt"/>
            </a:endParaRPr>
          </a:p>
          <a:p>
            <a:pPr algn="just"/>
            <a:r>
              <a:rPr lang="vi-VN" altLang="en-US" sz="2400" dirty="0">
                <a:latin typeface="+mn-lt"/>
                <a:cs typeface="Times New Roman" panose="02020603050405020304" pitchFamily="18" charset="0"/>
              </a:rPr>
              <a:t>- Xây dựng kế hoạch phụ đạo giúp đỡ học sinh học lực yếu, kém vươn lên trong học tập trình Hiệu trưởng duyệt.</a:t>
            </a:r>
            <a:endParaRPr lang="en-US" altLang="en-US" sz="2400" dirty="0">
              <a:latin typeface="+mn-lt"/>
            </a:endParaRPr>
          </a:p>
          <a:p>
            <a:pPr algn="just"/>
            <a:r>
              <a:rPr lang="vi-VN" altLang="en-US" sz="2400" dirty="0">
                <a:latin typeface="+mn-lt"/>
                <a:cs typeface="Times New Roman" panose="02020603050405020304" pitchFamily="18" charset="0"/>
              </a:rPr>
              <a:t>- Lựa chọn phân công cho những giáo viên đủ năng lực, có tinh thần trách nhiệm cao chịu trách nhiệm phụ đạo học sinh học lực yếu, kém.</a:t>
            </a:r>
            <a:endParaRPr lang="en-US" altLang="en-US" sz="2400" dirty="0">
              <a:latin typeface="+mn-lt"/>
            </a:endParaRPr>
          </a:p>
        </p:txBody>
      </p:sp>
      <p:sp>
        <p:nvSpPr>
          <p:cNvPr id="2" name="Rectangle 1"/>
          <p:cNvSpPr/>
          <p:nvPr/>
        </p:nvSpPr>
        <p:spPr>
          <a:xfrm>
            <a:off x="844062" y="254188"/>
            <a:ext cx="7918938" cy="461665"/>
          </a:xfrm>
          <a:prstGeom prst="rect">
            <a:avLst/>
          </a:prstGeom>
        </p:spPr>
        <p:txBody>
          <a:bodyPr wrap="square">
            <a:spAutoFit/>
          </a:bodyPr>
          <a:lstStyle/>
          <a:p>
            <a:pPr algn="just"/>
            <a:r>
              <a:rPr lang="vi-VN" altLang="en-US" sz="2400" b="1" dirty="0">
                <a:solidFill>
                  <a:srgbClr val="C00000"/>
                </a:solidFill>
                <a:latin typeface="Times New Roman" panose="02020603050405020304" pitchFamily="18" charset="0"/>
                <a:cs typeface="Times New Roman" panose="02020603050405020304" pitchFamily="18" charset="0"/>
              </a:rPr>
              <a:t>Quản lý công tác phụ đạo học sinh yếu</a:t>
            </a:r>
            <a:endParaRPr lang="en-US" altLang="en-US" sz="2400" dirty="0">
              <a:solidFill>
                <a:srgbClr val="C00000"/>
              </a:solidFill>
            </a:endParaRPr>
          </a:p>
        </p:txBody>
      </p:sp>
    </p:spTree>
    <p:extLst>
      <p:ext uri="{BB962C8B-B14F-4D97-AF65-F5344CB8AC3E}">
        <p14:creationId xmlns:p14="http://schemas.microsoft.com/office/powerpoint/2010/main" val="4115281855"/>
      </p:ext>
    </p:extLst>
  </p:cSld>
  <p:clrMapOvr>
    <a:masterClrMapping/>
  </p:clrMapOvr>
  <p:transition>
    <p:blinds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457200" y="1009958"/>
            <a:ext cx="8305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0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dirty="0">
                <a:latin typeface="+mn-lt"/>
                <a:cs typeface="Times New Roman" panose="02020603050405020304" pitchFamily="18" charset="0"/>
              </a:rPr>
              <a:t>- Xây dựng chương trình, nội dung dạy học phụ đạo phù hợp với trình độ tiếp thu của học sinh.</a:t>
            </a:r>
            <a:endParaRPr lang="en-US" altLang="en-US" sz="2400" dirty="0">
              <a:latin typeface="+mn-lt"/>
            </a:endParaRPr>
          </a:p>
          <a:p>
            <a:pPr algn="just"/>
            <a:r>
              <a:rPr lang="vi-VN" altLang="en-US" sz="2400" dirty="0">
                <a:latin typeface="+mn-lt"/>
                <a:cs typeface="Times New Roman" panose="02020603050405020304" pitchFamily="18" charset="0"/>
              </a:rPr>
              <a:t>- Tổ chức lớp phụ đạo theo khối lớp, thực hiện </a:t>
            </a:r>
            <a:r>
              <a:rPr lang="en-US" altLang="en-US" sz="2400" dirty="0" err="1">
                <a:latin typeface="+mn-lt"/>
                <a:cs typeface="Times New Roman" panose="02020603050405020304" pitchFamily="18" charset="0"/>
              </a:rPr>
              <a:t>theo</a:t>
            </a:r>
            <a:r>
              <a:rPr lang="vi-VN" altLang="en-US" sz="2400" dirty="0">
                <a:latin typeface="+mn-lt"/>
                <a:cs typeface="Times New Roman" panose="02020603050405020304" pitchFamily="18" charset="0"/>
              </a:rPr>
              <a:t> thời khóa biểu do nhà trường sắp xếp.</a:t>
            </a:r>
            <a:endParaRPr lang="en-US" altLang="en-US" sz="2400" dirty="0">
              <a:latin typeface="+mn-lt"/>
            </a:endParaRPr>
          </a:p>
          <a:p>
            <a:pPr algn="just"/>
            <a:r>
              <a:rPr lang="vi-VN" altLang="en-US" sz="2400" dirty="0">
                <a:latin typeface="+mn-lt"/>
                <a:cs typeface="Times New Roman" panose="02020603050405020304" pitchFamily="18" charset="0"/>
              </a:rPr>
              <a:t>- Kiểm tra đánh giá sự tiến bộ của học sinh trong từng giai đoạn (hàng tháng, học kỳ).</a:t>
            </a:r>
            <a:endParaRPr lang="vi-VN" altLang="en-US" sz="2400" dirty="0">
              <a:latin typeface="+mn-lt"/>
            </a:endParaRPr>
          </a:p>
          <a:p>
            <a:pPr algn="just" eaLnBrk="1" hangingPunct="1"/>
            <a:r>
              <a:rPr lang="vi-VN" altLang="en-US" sz="2400" dirty="0">
                <a:latin typeface="+mn-lt"/>
                <a:cs typeface="Times New Roman" panose="02020603050405020304" pitchFamily="18" charset="0"/>
              </a:rPr>
              <a:t>Phải tổ chức phụ đạo chu đáo, có hiệu quả; giáo viên bộ môn cần phối hợp chặt chẽ với giáo viên chủ nhiệm để theo dõi việc học tập của học sinh. Cuối mỗi học kỳ, tổ trưởng chuyên môn cần báo cáo cho Hiệu trưởng tình hình thực hiện kế hoạch phụ đạo, kết quả học tập và sự tiến bộ của học sinh để Hiệu trưởng có biện pháp hỗ trợ về các điều kiện cơ sở vật chất, tài liệu...</a:t>
            </a:r>
            <a:endParaRPr lang="vi-VN" altLang="en-US" sz="2400" dirty="0">
              <a:latin typeface="+mn-lt"/>
            </a:endParaRPr>
          </a:p>
        </p:txBody>
      </p:sp>
      <p:sp>
        <p:nvSpPr>
          <p:cNvPr id="3" name="Rectangle 2"/>
          <p:cNvSpPr/>
          <p:nvPr/>
        </p:nvSpPr>
        <p:spPr>
          <a:xfrm>
            <a:off x="844062" y="254188"/>
            <a:ext cx="7918938" cy="461665"/>
          </a:xfrm>
          <a:prstGeom prst="rect">
            <a:avLst/>
          </a:prstGeom>
        </p:spPr>
        <p:txBody>
          <a:bodyPr wrap="square">
            <a:spAutoFit/>
          </a:bodyPr>
          <a:lstStyle/>
          <a:p>
            <a:pPr algn="just"/>
            <a:r>
              <a:rPr lang="vi-VN" altLang="en-US" sz="2400" b="1" dirty="0">
                <a:solidFill>
                  <a:srgbClr val="C00000"/>
                </a:solidFill>
                <a:latin typeface="Times New Roman" panose="02020603050405020304" pitchFamily="18" charset="0"/>
                <a:cs typeface="Times New Roman" panose="02020603050405020304" pitchFamily="18" charset="0"/>
              </a:rPr>
              <a:t>Quản lý công tác phụ đạo học sinh yếu</a:t>
            </a:r>
            <a:endParaRPr lang="en-US" altLang="en-US" sz="2400" dirty="0">
              <a:solidFill>
                <a:srgbClr val="C00000"/>
              </a:solidFill>
            </a:endParaRPr>
          </a:p>
        </p:txBody>
      </p:sp>
    </p:spTree>
    <p:extLst>
      <p:ext uri="{BB962C8B-B14F-4D97-AF65-F5344CB8AC3E}">
        <p14:creationId xmlns:p14="http://schemas.microsoft.com/office/powerpoint/2010/main" val="717710365"/>
      </p:ext>
    </p:extLst>
  </p:cSld>
  <p:clrMapOvr>
    <a:masterClrMapping/>
  </p:clrMapOvr>
  <p:transition>
    <p:blinds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ChangeArrowheads="1"/>
          </p:cNvSpPr>
          <p:nvPr/>
        </p:nvSpPr>
        <p:spPr bwMode="auto">
          <a:xfrm>
            <a:off x="304800" y="1628666"/>
            <a:ext cx="8458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0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800" dirty="0" smtClean="0">
                <a:solidFill>
                  <a:srgbClr val="000000"/>
                </a:solidFill>
                <a:cs typeface="Times New Roman" panose="02020603050405020304" pitchFamily="18" charset="0"/>
              </a:rPr>
              <a:t>Phát </a:t>
            </a:r>
            <a:r>
              <a:rPr lang="vi-VN" altLang="en-US" sz="2800" dirty="0">
                <a:solidFill>
                  <a:srgbClr val="000000"/>
                </a:solidFill>
                <a:cs typeface="Times New Roman" panose="02020603050405020304" pitchFamily="18" charset="0"/>
              </a:rPr>
              <a:t>hiện học sinh năng khiếu bộ môn nhằm </a:t>
            </a:r>
            <a:r>
              <a:rPr lang="vi-VN" altLang="en-US" sz="2800" dirty="0">
                <a:cs typeface="Times New Roman" panose="02020603050405020304" pitchFamily="18" charset="0"/>
              </a:rPr>
              <a:t>tạo nguồn bồi dưỡng, thực hiện mục tiêu đào tạo nhân tài cho địa phương, đất nước là nhiệm vụ của trường trung học, </a:t>
            </a:r>
            <a:r>
              <a:rPr lang="vi-VN" altLang="en-US" sz="2800" dirty="0">
                <a:solidFill>
                  <a:srgbClr val="000000"/>
                </a:solidFill>
                <a:cs typeface="Times New Roman" panose="02020603050405020304" pitchFamily="18" charset="0"/>
              </a:rPr>
              <a:t>tổ chuyên môn là nơi trực tiếp thực hiện nhiệm vụ này, vì vậy tổ trưởng chuyên môn phải thực hiện sự chỉ đạo của Hiệu trưởng về một số việc sau:</a:t>
            </a:r>
            <a:endParaRPr lang="vi-VN" altLang="en-US" sz="2800" dirty="0"/>
          </a:p>
        </p:txBody>
      </p:sp>
      <p:sp>
        <p:nvSpPr>
          <p:cNvPr id="2" name="Rectangle 1"/>
          <p:cNvSpPr/>
          <p:nvPr/>
        </p:nvSpPr>
        <p:spPr>
          <a:xfrm>
            <a:off x="821730" y="182116"/>
            <a:ext cx="4855816" cy="461665"/>
          </a:xfrm>
          <a:prstGeom prst="rect">
            <a:avLst/>
          </a:prstGeom>
        </p:spPr>
        <p:txBody>
          <a:bodyPr wrap="none">
            <a:spAutoFit/>
          </a:bodyPr>
          <a:lstStyle/>
          <a:p>
            <a:pPr algn="just"/>
            <a:r>
              <a:rPr lang="vi-VN" altLang="en-US" sz="2400" b="1" dirty="0">
                <a:solidFill>
                  <a:srgbClr val="C00000"/>
                </a:solidFill>
                <a:latin typeface="Times New Roman" panose="02020603050405020304" pitchFamily="18" charset="0"/>
                <a:cs typeface="Times New Roman" panose="02020603050405020304" pitchFamily="18" charset="0"/>
              </a:rPr>
              <a:t>Quản lý công tác bồi dưỡng </a:t>
            </a:r>
            <a:r>
              <a:rPr lang="en-US" altLang="en-US" sz="2400" b="1" dirty="0">
                <a:solidFill>
                  <a:srgbClr val="C00000"/>
                </a:solidFill>
                <a:latin typeface="Times New Roman" panose="02020603050405020304" pitchFamily="18" charset="0"/>
                <a:cs typeface="Times New Roman" panose="02020603050405020304" pitchFamily="18" charset="0"/>
              </a:rPr>
              <a:t>HS</a:t>
            </a:r>
            <a:r>
              <a:rPr lang="vi-VN" altLang="en-US" sz="2400" b="1" dirty="0">
                <a:solidFill>
                  <a:srgbClr val="C00000"/>
                </a:solidFill>
                <a:latin typeface="Times New Roman" panose="02020603050405020304" pitchFamily="18" charset="0"/>
                <a:cs typeface="Times New Roman" panose="02020603050405020304" pitchFamily="18" charset="0"/>
              </a:rPr>
              <a:t> giỏi</a:t>
            </a:r>
            <a:endParaRPr lang="en-US" altLang="en-US" sz="2400" dirty="0">
              <a:solidFill>
                <a:srgbClr val="C00000"/>
              </a:solidFill>
            </a:endParaRPr>
          </a:p>
        </p:txBody>
      </p:sp>
    </p:spTree>
    <p:extLst>
      <p:ext uri="{BB962C8B-B14F-4D97-AF65-F5344CB8AC3E}">
        <p14:creationId xmlns:p14="http://schemas.microsoft.com/office/powerpoint/2010/main" val="686299901"/>
      </p:ext>
    </p:extLst>
  </p:cSld>
  <p:clrMapOvr>
    <a:masterClrMapping/>
  </p:clrMapOvr>
  <p:transition>
    <p:blinds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381000" y="1001841"/>
            <a:ext cx="8229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0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dirty="0">
                <a:latin typeface="+mn-lt"/>
                <a:cs typeface="Times New Roman" panose="02020603050405020304" pitchFamily="18" charset="0"/>
              </a:rPr>
              <a:t>- Tổ chức tuyển chọn, phát hiện học sinh năng khiếu bộ môn, lập danh sách học sinh tham gia bồi dưỡng học sinh giỏi</a:t>
            </a:r>
            <a:endParaRPr lang="en-US" altLang="en-US" sz="2800" dirty="0">
              <a:latin typeface="+mn-lt"/>
            </a:endParaRPr>
          </a:p>
          <a:p>
            <a:pPr algn="just"/>
            <a:r>
              <a:rPr lang="vi-VN" altLang="en-US" sz="2800" dirty="0">
                <a:latin typeface="+mn-lt"/>
                <a:cs typeface="Times New Roman" panose="02020603050405020304" pitchFamily="18" charset="0"/>
              </a:rPr>
              <a:t>- Tham gia xây dựng kế hoạch bồi dưỡng học sinh giỏi.</a:t>
            </a:r>
            <a:endParaRPr lang="en-US" altLang="en-US" sz="2800" dirty="0">
              <a:latin typeface="+mn-lt"/>
            </a:endParaRPr>
          </a:p>
          <a:p>
            <a:pPr algn="just"/>
            <a:r>
              <a:rPr lang="vi-VN" altLang="en-US" sz="2800" dirty="0">
                <a:latin typeface="+mn-lt"/>
                <a:cs typeface="Times New Roman" panose="02020603050405020304" pitchFamily="18" charset="0"/>
              </a:rPr>
              <a:t>- Xây dựng chương trình, nội dung bồi dưỡng.</a:t>
            </a:r>
            <a:endParaRPr lang="en-US" altLang="en-US" sz="2800" dirty="0">
              <a:latin typeface="+mn-lt"/>
            </a:endParaRPr>
          </a:p>
          <a:p>
            <a:pPr algn="just"/>
            <a:r>
              <a:rPr lang="vi-VN" altLang="en-US" sz="2800" dirty="0">
                <a:latin typeface="+mn-lt"/>
                <a:cs typeface="Times New Roman" panose="02020603050405020304" pitchFamily="18" charset="0"/>
              </a:rPr>
              <a:t>- Phân công giáo viên giỏi, có kinh nghiệm bồi dưỡng học sinh giỏi.</a:t>
            </a:r>
            <a:endParaRPr lang="en-US" altLang="en-US" sz="2800" dirty="0">
              <a:latin typeface="+mn-lt"/>
            </a:endParaRPr>
          </a:p>
          <a:p>
            <a:pPr algn="just"/>
            <a:r>
              <a:rPr lang="vi-VN" altLang="en-US" sz="2800" dirty="0">
                <a:latin typeface="+mn-lt"/>
                <a:cs typeface="Times New Roman" panose="02020603050405020304" pitchFamily="18" charset="0"/>
              </a:rPr>
              <a:t>- Tổ chức thi học sinh giỏi ở trường để chọn các em tham gia thi học sinh giỏi các cấp: Tỉnh (Thành phố); quốc gia; quốc tế.</a:t>
            </a:r>
            <a:endParaRPr lang="vi-VN" altLang="en-US" sz="2800" dirty="0">
              <a:latin typeface="+mn-lt"/>
            </a:endParaRPr>
          </a:p>
        </p:txBody>
      </p:sp>
      <p:sp>
        <p:nvSpPr>
          <p:cNvPr id="3" name="Rectangle 2"/>
          <p:cNvSpPr/>
          <p:nvPr/>
        </p:nvSpPr>
        <p:spPr>
          <a:xfrm>
            <a:off x="821730" y="182116"/>
            <a:ext cx="4855816" cy="461665"/>
          </a:xfrm>
          <a:prstGeom prst="rect">
            <a:avLst/>
          </a:prstGeom>
        </p:spPr>
        <p:txBody>
          <a:bodyPr wrap="none">
            <a:spAutoFit/>
          </a:bodyPr>
          <a:lstStyle/>
          <a:p>
            <a:pPr algn="just"/>
            <a:r>
              <a:rPr lang="vi-VN" altLang="en-US" sz="2400" b="1" dirty="0">
                <a:solidFill>
                  <a:srgbClr val="C00000"/>
                </a:solidFill>
                <a:latin typeface="Times New Roman" panose="02020603050405020304" pitchFamily="18" charset="0"/>
                <a:cs typeface="Times New Roman" panose="02020603050405020304" pitchFamily="18" charset="0"/>
              </a:rPr>
              <a:t>Quản lý công tác bồi dưỡng </a:t>
            </a:r>
            <a:r>
              <a:rPr lang="en-US" altLang="en-US" sz="2400" b="1" dirty="0">
                <a:solidFill>
                  <a:srgbClr val="C00000"/>
                </a:solidFill>
                <a:latin typeface="Times New Roman" panose="02020603050405020304" pitchFamily="18" charset="0"/>
                <a:cs typeface="Times New Roman" panose="02020603050405020304" pitchFamily="18" charset="0"/>
              </a:rPr>
              <a:t>HS</a:t>
            </a:r>
            <a:r>
              <a:rPr lang="vi-VN" altLang="en-US" sz="2400" b="1" dirty="0">
                <a:solidFill>
                  <a:srgbClr val="C00000"/>
                </a:solidFill>
                <a:latin typeface="Times New Roman" panose="02020603050405020304" pitchFamily="18" charset="0"/>
                <a:cs typeface="Times New Roman" panose="02020603050405020304" pitchFamily="18" charset="0"/>
              </a:rPr>
              <a:t> giỏi</a:t>
            </a:r>
            <a:endParaRPr lang="en-US" altLang="en-US" sz="2400" dirty="0">
              <a:solidFill>
                <a:srgbClr val="C00000"/>
              </a:solidFill>
            </a:endParaRPr>
          </a:p>
        </p:txBody>
      </p:sp>
    </p:spTree>
    <p:extLst>
      <p:ext uri="{BB962C8B-B14F-4D97-AF65-F5344CB8AC3E}">
        <p14:creationId xmlns:p14="http://schemas.microsoft.com/office/powerpoint/2010/main" val="3355917355"/>
      </p:ext>
    </p:extLst>
  </p:cSld>
  <p:clrMapOvr>
    <a:masterClrMapping/>
  </p:clrMapOvr>
  <p:transition>
    <p:blinds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381000" y="1513234"/>
            <a:ext cx="8534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60363"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a:buFontTx/>
              <a:buChar char="•"/>
            </a:pPr>
            <a:r>
              <a:rPr lang="vi-VN" altLang="en-US" sz="2800" dirty="0" smtClean="0">
                <a:cs typeface="Times New Roman" panose="02020603050405020304" pitchFamily="18" charset="0"/>
              </a:rPr>
              <a:t>Trong </a:t>
            </a:r>
            <a:r>
              <a:rPr lang="vi-VN" altLang="en-US" sz="2800" dirty="0">
                <a:cs typeface="Times New Roman" panose="02020603050405020304" pitchFamily="18" charset="0"/>
              </a:rPr>
              <a:t>nhà trường trung học, hoạt động ngoại khóa có ý nghĩa rất to lớn, đóng vai trò quan trọng trong việc nâng cao chất lượng dạy học. Hoạt động này góp phần giúp học sinh củng cố, mở rộng kiến thức đã được học trong chương trình chính khóa. Đồng thời còn rèn luyện kỹ năng sống, các kiến thức xã hội, các năng lực hoạt động khác cho học sinh nhằm đạt mục tiêu giáo dục toàn diện.</a:t>
            </a:r>
            <a:endParaRPr lang="vi-VN" altLang="en-US" sz="2800" dirty="0"/>
          </a:p>
        </p:txBody>
      </p:sp>
      <p:sp>
        <p:nvSpPr>
          <p:cNvPr id="2" name="Rectangle 1"/>
          <p:cNvSpPr/>
          <p:nvPr/>
        </p:nvSpPr>
        <p:spPr>
          <a:xfrm>
            <a:off x="751335" y="163509"/>
            <a:ext cx="4546437" cy="523220"/>
          </a:xfrm>
          <a:prstGeom prst="rect">
            <a:avLst/>
          </a:prstGeom>
        </p:spPr>
        <p:txBody>
          <a:bodyPr wrap="none">
            <a:spAutoFit/>
          </a:bodyPr>
          <a:lstStyle/>
          <a:p>
            <a:pPr algn="just"/>
            <a:r>
              <a:rPr lang="vi-VN" altLang="en-US" sz="2800" b="1" dirty="0">
                <a:solidFill>
                  <a:srgbClr val="C00000"/>
                </a:solidFill>
                <a:latin typeface="Times New Roman" panose="02020603050405020304" pitchFamily="18" charset="0"/>
                <a:cs typeface="Times New Roman" panose="02020603050405020304" pitchFamily="18" charset="0"/>
              </a:rPr>
              <a:t>Quản lý công tác ngoại khóa</a:t>
            </a:r>
            <a:endParaRPr lang="en-US" altLang="en-US" sz="2800" dirty="0">
              <a:solidFill>
                <a:srgbClr val="C00000"/>
              </a:solidFill>
            </a:endParaRPr>
          </a:p>
        </p:txBody>
      </p:sp>
    </p:spTree>
    <p:extLst>
      <p:ext uri="{BB962C8B-B14F-4D97-AF65-F5344CB8AC3E}">
        <p14:creationId xmlns:p14="http://schemas.microsoft.com/office/powerpoint/2010/main" val="3321359293"/>
      </p:ext>
    </p:extLst>
  </p:cSld>
  <p:clrMapOvr>
    <a:masterClrMapping/>
  </p:clrMapOvr>
  <p:transition>
    <p:blinds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140677" y="1108962"/>
            <a:ext cx="865163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60363"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eaLnBrk="1" hangingPunct="1">
              <a:buFontTx/>
              <a:buChar char="•"/>
            </a:pPr>
            <a:r>
              <a:rPr lang="vi-VN" altLang="en-US" sz="2800" dirty="0">
                <a:cs typeface="Times New Roman" panose="02020603050405020304" pitchFamily="18" charset="0"/>
              </a:rPr>
              <a:t>Hoạt động ngoại khóa chuyên môn thường có các hoạt động sau:</a:t>
            </a:r>
            <a:endParaRPr lang="en-US" altLang="en-US" sz="2800" dirty="0"/>
          </a:p>
          <a:p>
            <a:pPr algn="just"/>
            <a:r>
              <a:rPr lang="vi-VN" altLang="en-US" sz="2800" dirty="0">
                <a:cs typeface="Times New Roman" panose="02020603050405020304" pitchFamily="18" charset="0"/>
              </a:rPr>
              <a:t>- Tổ chức chuyên đề phục vụ cho một nội dung học tập của một môn học nhất định.</a:t>
            </a:r>
            <a:endParaRPr lang="en-US" altLang="en-US" sz="2800" dirty="0"/>
          </a:p>
          <a:p>
            <a:pPr algn="just"/>
            <a:r>
              <a:rPr lang="vi-VN" altLang="en-US" sz="2800" dirty="0">
                <a:cs typeface="Times New Roman" panose="02020603050405020304" pitchFamily="18" charset="0"/>
              </a:rPr>
              <a:t>- Câu lạc bộ khoa học.</a:t>
            </a:r>
            <a:endParaRPr lang="en-US" altLang="en-US" sz="2800" dirty="0"/>
          </a:p>
          <a:p>
            <a:pPr algn="just"/>
            <a:r>
              <a:rPr lang="vi-VN" altLang="en-US" sz="2800" dirty="0">
                <a:cs typeface="Times New Roman" panose="02020603050405020304" pitchFamily="18" charset="0"/>
              </a:rPr>
              <a:t>- Tham quan học tập từ thực tiễn.</a:t>
            </a:r>
            <a:endParaRPr lang="en-US" altLang="en-US" sz="2800" dirty="0"/>
          </a:p>
          <a:p>
            <a:pPr algn="just"/>
            <a:r>
              <a:rPr lang="vi-VN" altLang="en-US" sz="2800" dirty="0">
                <a:cs typeface="Times New Roman" panose="02020603050405020304" pitchFamily="18" charset="0"/>
              </a:rPr>
              <a:t>- Tổ chức đố vui học tập.</a:t>
            </a:r>
            <a:endParaRPr lang="en-US" altLang="en-US" sz="2800" dirty="0"/>
          </a:p>
          <a:p>
            <a:pPr algn="just"/>
            <a:r>
              <a:rPr lang="vi-VN" altLang="en-US" sz="2800" dirty="0">
                <a:cs typeface="Times New Roman" panose="02020603050405020304" pitchFamily="18" charset="0"/>
              </a:rPr>
              <a:t>- Giao lưu với các nhà khoa học, nhà văn, nghệ sĩ...</a:t>
            </a:r>
            <a:endParaRPr lang="en-US" altLang="en-US" sz="2800" dirty="0"/>
          </a:p>
          <a:p>
            <a:pPr algn="just">
              <a:buFontTx/>
              <a:buChar char="•"/>
            </a:pPr>
            <a:r>
              <a:rPr lang="vi-VN" altLang="en-US" sz="2800" dirty="0">
                <a:cs typeface="Times New Roman" panose="02020603050405020304" pitchFamily="18" charset="0"/>
              </a:rPr>
              <a:t>Kết hợp với các hoạt động giáo dục ngoài giờ lên lớp như: văn nghệ, thể dục thể thao, về nguồn...</a:t>
            </a:r>
            <a:endParaRPr lang="vi-VN" altLang="en-US" sz="2800" dirty="0"/>
          </a:p>
        </p:txBody>
      </p:sp>
      <p:sp>
        <p:nvSpPr>
          <p:cNvPr id="2" name="Rectangle 1"/>
          <p:cNvSpPr/>
          <p:nvPr/>
        </p:nvSpPr>
        <p:spPr>
          <a:xfrm>
            <a:off x="752246" y="108970"/>
            <a:ext cx="5163593" cy="584775"/>
          </a:xfrm>
          <a:prstGeom prst="rect">
            <a:avLst/>
          </a:prstGeom>
        </p:spPr>
        <p:txBody>
          <a:bodyPr wrap="none">
            <a:spAutoFit/>
          </a:bodyPr>
          <a:lstStyle/>
          <a:p>
            <a:pPr algn="just"/>
            <a:r>
              <a:rPr lang="vi-VN" altLang="en-US" sz="3200" b="1" dirty="0">
                <a:solidFill>
                  <a:srgbClr val="C00000"/>
                </a:solidFill>
                <a:latin typeface="Times New Roman" panose="02020603050405020304" pitchFamily="18" charset="0"/>
                <a:cs typeface="Times New Roman" panose="02020603050405020304" pitchFamily="18" charset="0"/>
              </a:rPr>
              <a:t>Quản lý công tác ngoại khóa</a:t>
            </a:r>
            <a:endParaRPr lang="en-US" altLang="en-US" sz="3200" dirty="0">
              <a:solidFill>
                <a:srgbClr val="C00000"/>
              </a:solidFill>
            </a:endParaRPr>
          </a:p>
        </p:txBody>
      </p:sp>
    </p:spTree>
    <p:extLst>
      <p:ext uri="{BB962C8B-B14F-4D97-AF65-F5344CB8AC3E}">
        <p14:creationId xmlns:p14="http://schemas.microsoft.com/office/powerpoint/2010/main" val="26174214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0" y="1282968"/>
            <a:ext cx="886264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60363"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eaLnBrk="1" hangingPunct="1">
              <a:buFontTx/>
              <a:buChar char="•"/>
            </a:pPr>
            <a:r>
              <a:rPr lang="vi-VN" altLang="en-US" sz="3000" dirty="0">
                <a:latin typeface="+mn-lt"/>
                <a:cs typeface="Times New Roman" panose="02020603050405020304" pitchFamily="18" charset="0"/>
              </a:rPr>
              <a:t>Tùy từng bộ môn mà các tổ lựa chọn hoạt động phù hợp, đồng thời phải thường xuyên đổi mới nội dung, hình thức tổ chức thì mới tạo hứng thú cho học sinh. Việc tổ chức hoạt động ngoại khóa phải được xây dựng kế hoạch ngay từ đầu năm học và cần phối hợp chặt chẽ với kế hoạch dạy học trên lớp để đạt hiệu quả cao. Kế hoạch cần đảm bảo các yêu cầu cơ bản sau:</a:t>
            </a:r>
            <a:endParaRPr lang="vi-VN" altLang="en-US" sz="3000" dirty="0">
              <a:latin typeface="+mn-lt"/>
            </a:endParaRPr>
          </a:p>
        </p:txBody>
      </p:sp>
      <p:sp>
        <p:nvSpPr>
          <p:cNvPr id="2" name="Rectangle 1"/>
          <p:cNvSpPr/>
          <p:nvPr/>
        </p:nvSpPr>
        <p:spPr>
          <a:xfrm>
            <a:off x="850719" y="51813"/>
            <a:ext cx="5163593" cy="584775"/>
          </a:xfrm>
          <a:prstGeom prst="rect">
            <a:avLst/>
          </a:prstGeom>
        </p:spPr>
        <p:txBody>
          <a:bodyPr wrap="none">
            <a:spAutoFit/>
          </a:bodyPr>
          <a:lstStyle/>
          <a:p>
            <a:pPr algn="just"/>
            <a:r>
              <a:rPr lang="vi-VN" altLang="en-US" sz="3200" b="1" dirty="0">
                <a:solidFill>
                  <a:srgbClr val="C00000"/>
                </a:solidFill>
                <a:latin typeface="Times New Roman" panose="02020603050405020304" pitchFamily="18" charset="0"/>
                <a:cs typeface="Times New Roman" panose="02020603050405020304" pitchFamily="18" charset="0"/>
              </a:rPr>
              <a:t>Quản lý công tác ngoại khóa</a:t>
            </a:r>
            <a:endParaRPr lang="en-US" altLang="en-US" sz="3200" dirty="0">
              <a:solidFill>
                <a:srgbClr val="C00000"/>
              </a:solidFill>
            </a:endParaRPr>
          </a:p>
        </p:txBody>
      </p:sp>
    </p:spTree>
    <p:extLst>
      <p:ext uri="{BB962C8B-B14F-4D97-AF65-F5344CB8AC3E}">
        <p14:creationId xmlns:p14="http://schemas.microsoft.com/office/powerpoint/2010/main" val="388897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1143000"/>
            <a:ext cx="8610600" cy="5562600"/>
          </a:xfrm>
        </p:spPr>
        <p:txBody>
          <a:bodyPr/>
          <a:lstStyle/>
          <a:p>
            <a:pPr algn="just" eaLnBrk="1" hangingPunct="1"/>
            <a:r>
              <a:rPr lang="en-US" altLang="en-US" dirty="0" err="1" smtClean="0">
                <a:latin typeface="Times New Roman" panose="02020603050405020304" pitchFamily="18" charset="0"/>
                <a:cs typeface="Times New Roman" panose="02020603050405020304" pitchFamily="18" charset="0"/>
              </a:rPr>
              <a:t>Bùi</a:t>
            </a:r>
            <a:r>
              <a:rPr lang="en-US" altLang="en-US" dirty="0" smtClean="0">
                <a:latin typeface="Times New Roman" panose="02020603050405020304" pitchFamily="18" charset="0"/>
                <a:cs typeface="Times New Roman" panose="02020603050405020304" pitchFamily="18" charset="0"/>
              </a:rPr>
              <a:t> Minh </a:t>
            </a:r>
            <a:r>
              <a:rPr lang="en-US" altLang="en-US" dirty="0" err="1" smtClean="0">
                <a:latin typeface="Times New Roman" panose="02020603050405020304" pitchFamily="18" charset="0"/>
                <a:cs typeface="Times New Roman" panose="02020603050405020304" pitchFamily="18" charset="0"/>
              </a:rPr>
              <a:t>Hiền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chủ</a:t>
            </a:r>
            <a:r>
              <a:rPr lang="en-US" altLang="en-US" dirty="0" smtClean="0">
                <a:latin typeface="Times New Roman" panose="02020603050405020304" pitchFamily="18" charset="0"/>
                <a:cs typeface="Times New Roman" panose="02020603050405020304" pitchFamily="18" charset="0"/>
              </a:rPr>
              <a:t> biên-2007): </a:t>
            </a:r>
            <a:r>
              <a:rPr lang="en-US" altLang="en-US" dirty="0" err="1" smtClean="0">
                <a:latin typeface="Times New Roman" panose="02020603050405020304" pitchFamily="18" charset="0"/>
                <a:cs typeface="Times New Roman" panose="02020603050405020304" pitchFamily="18" charset="0"/>
              </a:rPr>
              <a:t>Quản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lý</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dục</a:t>
            </a:r>
            <a:r>
              <a:rPr lang="en-US" altLang="en-US" dirty="0" smtClean="0">
                <a:latin typeface="Times New Roman" panose="02020603050405020304" pitchFamily="18" charset="0"/>
                <a:cs typeface="Times New Roman" panose="02020603050405020304" pitchFamily="18" charset="0"/>
              </a:rPr>
              <a:t>, NXB ĐHSP HN</a:t>
            </a:r>
          </a:p>
          <a:p>
            <a:pPr algn="just" eaLnBrk="1" hangingPunct="1"/>
            <a:r>
              <a:rPr lang="en-US" altLang="en-US" dirty="0" err="1" smtClean="0">
                <a:latin typeface="Times New Roman" panose="02020603050405020304" pitchFamily="18" charset="0"/>
                <a:cs typeface="Times New Roman" panose="02020603050405020304" pitchFamily="18" charset="0"/>
              </a:rPr>
              <a:t>Luật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dục</a:t>
            </a:r>
            <a:r>
              <a:rPr lang="en-US" altLang="en-US" dirty="0" smtClean="0">
                <a:latin typeface="Times New Roman" panose="02020603050405020304" pitchFamily="18" charset="0"/>
                <a:cs typeface="Times New Roman" panose="02020603050405020304" pitchFamily="18" charset="0"/>
              </a:rPr>
              <a:t> (2009), </a:t>
            </a:r>
            <a:r>
              <a:rPr lang="en-US" altLang="en-US" dirty="0" err="1" smtClean="0">
                <a:latin typeface="Times New Roman" panose="02020603050405020304" pitchFamily="18" charset="0"/>
                <a:cs typeface="Times New Roman" panose="02020603050405020304" pitchFamily="18" charset="0"/>
              </a:rPr>
              <a:t>Bộ</a:t>
            </a:r>
            <a:r>
              <a:rPr lang="en-US" altLang="en-US" dirty="0" smtClean="0">
                <a:latin typeface="Times New Roman" panose="02020603050405020304" pitchFamily="18" charset="0"/>
                <a:cs typeface="Times New Roman" panose="02020603050405020304" pitchFamily="18" charset="0"/>
              </a:rPr>
              <a:t> GD-ĐT (moet.gov).</a:t>
            </a:r>
          </a:p>
          <a:p>
            <a:pPr algn="just" eaLnBrk="1" hangingPunct="1"/>
            <a:r>
              <a:rPr lang="en-US" altLang="en-US" dirty="0" err="1" smtClean="0">
                <a:latin typeface="Times New Roman" panose="02020603050405020304" pitchFamily="18" charset="0"/>
                <a:cs typeface="Times New Roman" panose="02020603050405020304" pitchFamily="18" charset="0"/>
              </a:rPr>
              <a:t>Khoa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dục</a:t>
            </a:r>
            <a:r>
              <a:rPr lang="en-US" altLang="en-US" dirty="0" smtClean="0">
                <a:latin typeface="Times New Roman" panose="02020603050405020304" pitchFamily="18" charset="0"/>
                <a:cs typeface="Times New Roman" panose="02020603050405020304" pitchFamily="18" charset="0"/>
              </a:rPr>
              <a:t> - </a:t>
            </a:r>
            <a:r>
              <a:rPr lang="en-US" altLang="en-US" dirty="0" err="1" smtClean="0">
                <a:latin typeface="Times New Roman" panose="02020603050405020304" pitchFamily="18" charset="0"/>
                <a:cs typeface="Times New Roman" panose="02020603050405020304" pitchFamily="18" charset="0"/>
              </a:rPr>
              <a:t>đi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tìm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diện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mới</a:t>
            </a:r>
            <a:r>
              <a:rPr lang="en-US" altLang="en-US" dirty="0" smtClean="0">
                <a:latin typeface="Times New Roman" panose="02020603050405020304" pitchFamily="18" charset="0"/>
                <a:cs typeface="Times New Roman" panose="02020603050405020304" pitchFamily="18" charset="0"/>
              </a:rPr>
              <a:t> (2006). NXB </a:t>
            </a:r>
            <a:r>
              <a:rPr lang="en-US" altLang="en-US" dirty="0" err="1" smtClean="0">
                <a:latin typeface="Times New Roman" panose="02020603050405020304" pitchFamily="18" charset="0"/>
                <a:cs typeface="Times New Roman" panose="02020603050405020304" pitchFamily="18" charset="0"/>
              </a:rPr>
              <a:t>Trẻ</a:t>
            </a:r>
            <a:r>
              <a:rPr lang="en-US" altLang="en-US" dirty="0" smtClean="0">
                <a:latin typeface="Times New Roman" panose="02020603050405020304" pitchFamily="18" charset="0"/>
                <a:cs typeface="Times New Roman" panose="02020603050405020304" pitchFamily="18" charset="0"/>
              </a:rPr>
              <a:t>.</a:t>
            </a:r>
          </a:p>
          <a:p>
            <a:pPr algn="just" eaLnBrk="1" hangingPunct="1"/>
            <a:r>
              <a:rPr lang="en-US" altLang="en-US" dirty="0" smtClean="0">
                <a:latin typeface="Times New Roman" panose="02020603050405020304" pitchFamily="18" charset="0"/>
                <a:cs typeface="Times New Roman" panose="02020603050405020304" pitchFamily="18" charset="0"/>
              </a:rPr>
              <a:t>NIE (</a:t>
            </a:r>
            <a:r>
              <a:rPr lang="nl-NL" altLang="en-US" dirty="0" smtClean="0">
                <a:latin typeface="Times New Roman" panose="02020603050405020304" pitchFamily="18" charset="0"/>
                <a:cs typeface="Times New Roman" panose="02020603050405020304" pitchFamily="18" charset="0"/>
              </a:rPr>
              <a:t>Singapore</a:t>
            </a:r>
            <a:r>
              <a:rPr lang="en-US" altLang="en-US" dirty="0" smtClean="0">
                <a:latin typeface="Times New Roman" panose="02020603050405020304" pitchFamily="18" charset="0"/>
                <a:cs typeface="Times New Roman" panose="02020603050405020304" pitchFamily="18" charset="0"/>
              </a:rPr>
              <a:t>) (2008):  Leaders In Education </a:t>
            </a:r>
            <a:r>
              <a:rPr lang="en-US" altLang="en-US" dirty="0" err="1" smtClean="0">
                <a:latin typeface="Times New Roman" panose="02020603050405020304" pitchFamily="18" charset="0"/>
                <a:cs typeface="Times New Roman" panose="02020603050405020304" pitchFamily="18" charset="0"/>
              </a:rPr>
              <a:t>Programme</a:t>
            </a:r>
            <a:r>
              <a:rPr lang="en-US" altLang="en-US" dirty="0" smtClean="0">
                <a:latin typeface="Times New Roman" panose="02020603050405020304" pitchFamily="18" charset="0"/>
                <a:cs typeface="Times New Roman" panose="02020603050405020304" pitchFamily="18" charset="0"/>
              </a:rPr>
              <a:t> International </a:t>
            </a:r>
          </a:p>
          <a:p>
            <a:pPr algn="just" eaLnBrk="1" hangingPunct="1"/>
            <a:r>
              <a:rPr lang="en-US" altLang="en-US" dirty="0" err="1" smtClean="0">
                <a:latin typeface="Times New Roman" panose="02020603050405020304" pitchFamily="18" charset="0"/>
                <a:cs typeface="Times New Roman" panose="02020603050405020304" pitchFamily="18" charset="0"/>
              </a:rPr>
              <a:t>Bộ</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môn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(2009), </a:t>
            </a:r>
            <a:r>
              <a:rPr lang="en-US" altLang="en-US" dirty="0" err="1" smtClean="0">
                <a:latin typeface="Times New Roman" panose="02020603050405020304" pitchFamily="18" charset="0"/>
                <a:cs typeface="Times New Roman" panose="02020603050405020304" pitchFamily="18" charset="0"/>
              </a:rPr>
              <a:t>Giáo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cương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Nxb</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sư</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phạm</a:t>
            </a:r>
            <a:r>
              <a:rPr lang="en-US" altLang="en-US" dirty="0" smtClean="0">
                <a:latin typeface="Times New Roman" panose="02020603050405020304" pitchFamily="18" charset="0"/>
                <a:cs typeface="Times New Roman" panose="02020603050405020304" pitchFamily="18" charset="0"/>
              </a:rPr>
              <a:t> Tp. </a:t>
            </a:r>
            <a:r>
              <a:rPr lang="en-US" altLang="en-US" dirty="0" err="1" smtClean="0">
                <a:latin typeface="Times New Roman" panose="02020603050405020304" pitchFamily="18" charset="0"/>
                <a:cs typeface="Times New Roman" panose="02020603050405020304" pitchFamily="18" charset="0"/>
              </a:rPr>
              <a:t>Hồ</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Chí</a:t>
            </a:r>
            <a:r>
              <a:rPr lang="en-US" altLang="en-US" dirty="0" smtClean="0">
                <a:latin typeface="Times New Roman" panose="02020603050405020304" pitchFamily="18" charset="0"/>
                <a:cs typeface="Times New Roman" panose="02020603050405020304" pitchFamily="18" charset="0"/>
              </a:rPr>
              <a:t> Minh. </a:t>
            </a:r>
          </a:p>
          <a:p>
            <a:pPr algn="just" eaLnBrk="1" hangingPunct="1"/>
            <a:r>
              <a:rPr lang="en-US" altLang="en-US" dirty="0" smtClean="0">
                <a:latin typeface="Times New Roman" panose="02020603050405020304" pitchFamily="18" charset="0"/>
                <a:cs typeface="Times New Roman" panose="02020603050405020304" pitchFamily="18" charset="0"/>
              </a:rPr>
              <a:t>Web. Moet.gov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Web. </a:t>
            </a:r>
            <a:r>
              <a:rPr lang="en-US" altLang="en-US" dirty="0" err="1" smtClean="0">
                <a:latin typeface="Times New Roman" panose="02020603050405020304" pitchFamily="18" charset="0"/>
                <a:cs typeface="Times New Roman" panose="02020603050405020304" pitchFamily="18" charset="0"/>
              </a:rPr>
              <a:t>Về</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quản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lý</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dục</a:t>
            </a:r>
            <a:endParaRPr lang="en-US" altLang="en-US" dirty="0" smtClean="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097280" y="105826"/>
            <a:ext cx="7627620" cy="71596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smtClean="0">
                <a:solidFill>
                  <a:srgbClr val="C00000"/>
                </a:solidFill>
              </a:rPr>
              <a:t>DANH MỤC TÀI LIỆU</a:t>
            </a:r>
            <a:endParaRPr lang="en-US" b="1" dirty="0">
              <a:solidFill>
                <a:srgbClr val="C00000"/>
              </a:solidFill>
            </a:endParaRPr>
          </a:p>
        </p:txBody>
      </p:sp>
    </p:spTree>
    <p:extLst>
      <p:ext uri="{BB962C8B-B14F-4D97-AF65-F5344CB8AC3E}">
        <p14:creationId xmlns:p14="http://schemas.microsoft.com/office/powerpoint/2010/main" val="22203252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0" y="772970"/>
            <a:ext cx="904552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60363"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eaLnBrk="1" hangingPunct="1"/>
            <a:r>
              <a:rPr lang="vi-VN" altLang="en-US" sz="2600" dirty="0">
                <a:cs typeface="Times New Roman" panose="02020603050405020304" pitchFamily="18" charset="0"/>
              </a:rPr>
              <a:t>- Thống nhất giữa các khối lớp và xuyên suốt năm học.</a:t>
            </a:r>
            <a:endParaRPr lang="en-US" altLang="en-US" sz="2600" dirty="0"/>
          </a:p>
          <a:p>
            <a:pPr algn="just"/>
            <a:r>
              <a:rPr lang="vi-VN" altLang="en-US" sz="2600" dirty="0">
                <a:cs typeface="Times New Roman" panose="02020603050405020304" pitchFamily="18" charset="0"/>
              </a:rPr>
              <a:t>- Nội dung, hình thức tổ chức phải đảm bảo tính khoa học, thiết thực phù hợp với đặc điểm tâm sinh lý và khả năng của học sinh.</a:t>
            </a:r>
            <a:endParaRPr lang="en-US" altLang="en-US" sz="2600" dirty="0"/>
          </a:p>
          <a:p>
            <a:pPr algn="just"/>
            <a:r>
              <a:rPr lang="vi-VN" altLang="en-US" sz="2600" dirty="0">
                <a:cs typeface="Times New Roman" panose="02020603050405020304" pitchFamily="18" charset="0"/>
              </a:rPr>
              <a:t>- Trong kế hoạch phải định rõ trách nhiệm của giáo viên trong tổ và sự phối hợp với các bộ phận khác có liên quan.</a:t>
            </a:r>
            <a:endParaRPr lang="en-US" altLang="en-US" sz="2600" dirty="0"/>
          </a:p>
          <a:p>
            <a:pPr algn="just"/>
            <a:r>
              <a:rPr lang="vi-VN" altLang="en-US" sz="2600" dirty="0">
                <a:cs typeface="Times New Roman" panose="02020603050405020304" pitchFamily="18" charset="0"/>
              </a:rPr>
              <a:t>Để tổ chức một hoạt động ngọai khóa cụ thể, tổ trưởng chuyên môn phải xây dựng chương trình và kế hoạch chi tiết:</a:t>
            </a:r>
            <a:endParaRPr lang="en-US" altLang="en-US" sz="2600" dirty="0"/>
          </a:p>
          <a:p>
            <a:pPr algn="just"/>
            <a:r>
              <a:rPr lang="vi-VN" altLang="en-US" sz="2600" dirty="0">
                <a:cs typeface="Times New Roman" panose="02020603050405020304" pitchFamily="18" charset="0"/>
              </a:rPr>
              <a:t>- Xác định rõ mục đích yêu cầu;</a:t>
            </a:r>
            <a:endParaRPr lang="en-US" altLang="en-US" sz="2600" dirty="0"/>
          </a:p>
          <a:p>
            <a:pPr algn="just"/>
            <a:r>
              <a:rPr lang="vi-VN" altLang="en-US" sz="2600" dirty="0">
                <a:cs typeface="Times New Roman" panose="02020603050405020304" pitchFamily="18" charset="0"/>
              </a:rPr>
              <a:t>- Xây dựng nội dung, hình thức hoạt động;</a:t>
            </a:r>
            <a:endParaRPr lang="en-US" altLang="en-US" sz="2600" dirty="0"/>
          </a:p>
          <a:p>
            <a:pPr algn="just"/>
            <a:r>
              <a:rPr lang="vi-VN" altLang="en-US" sz="2600" dirty="0">
                <a:cs typeface="Times New Roman" panose="02020603050405020304" pitchFamily="18" charset="0"/>
              </a:rPr>
              <a:t>- Huy động các giáo viên tham gia; </a:t>
            </a:r>
            <a:endParaRPr lang="en-US" altLang="en-US" sz="2600" dirty="0"/>
          </a:p>
          <a:p>
            <a:pPr algn="just"/>
            <a:r>
              <a:rPr lang="vi-VN" altLang="en-US" sz="2600" dirty="0">
                <a:cs typeface="Times New Roman" panose="02020603050405020304" pitchFamily="18" charset="0"/>
              </a:rPr>
              <a:t>- Phát động và tổ chức cho học sinh tham gia;</a:t>
            </a:r>
            <a:endParaRPr lang="en-US" altLang="en-US" sz="2600" dirty="0"/>
          </a:p>
          <a:p>
            <a:pPr algn="just"/>
            <a:r>
              <a:rPr lang="vi-VN" altLang="en-US" sz="2600" dirty="0">
                <a:cs typeface="Times New Roman" panose="02020603050405020304" pitchFamily="18" charset="0"/>
              </a:rPr>
              <a:t>- Tổng kết và khen thưởng.</a:t>
            </a:r>
            <a:endParaRPr lang="vi-VN" altLang="en-US" sz="2600" dirty="0"/>
          </a:p>
        </p:txBody>
      </p:sp>
      <p:sp>
        <p:nvSpPr>
          <p:cNvPr id="3" name="Rectangle 2"/>
          <p:cNvSpPr/>
          <p:nvPr/>
        </p:nvSpPr>
        <p:spPr>
          <a:xfrm>
            <a:off x="850719" y="51813"/>
            <a:ext cx="5163593" cy="584775"/>
          </a:xfrm>
          <a:prstGeom prst="rect">
            <a:avLst/>
          </a:prstGeom>
        </p:spPr>
        <p:txBody>
          <a:bodyPr wrap="none">
            <a:spAutoFit/>
          </a:bodyPr>
          <a:lstStyle/>
          <a:p>
            <a:pPr algn="just"/>
            <a:r>
              <a:rPr lang="vi-VN" altLang="en-US" sz="3200" b="1" dirty="0">
                <a:solidFill>
                  <a:srgbClr val="C00000"/>
                </a:solidFill>
                <a:latin typeface="Times New Roman" panose="02020603050405020304" pitchFamily="18" charset="0"/>
                <a:cs typeface="Times New Roman" panose="02020603050405020304" pitchFamily="18" charset="0"/>
              </a:rPr>
              <a:t>Quản lý công tác ngoại khóa</a:t>
            </a:r>
            <a:endParaRPr lang="en-US" altLang="en-US" sz="3200" dirty="0">
              <a:solidFill>
                <a:srgbClr val="C00000"/>
              </a:solidFill>
            </a:endParaRPr>
          </a:p>
        </p:txBody>
      </p:sp>
    </p:spTree>
    <p:extLst>
      <p:ext uri="{BB962C8B-B14F-4D97-AF65-F5344CB8AC3E}">
        <p14:creationId xmlns:p14="http://schemas.microsoft.com/office/powerpoint/2010/main" val="13658569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2097"/>
            <a:ext cx="8229600" cy="639762"/>
          </a:xfrm>
          <a:noFill/>
        </p:spPr>
        <p:txBody>
          <a:bodyPr rtlCol="0">
            <a:normAutofit/>
          </a:bodyPr>
          <a:lstStyle/>
          <a:p>
            <a:pPr eaLnBrk="1" fontAlgn="auto" hangingPunct="1">
              <a:spcAft>
                <a:spcPts val="0"/>
              </a:spcAft>
              <a:defRPr/>
            </a:pPr>
            <a:r>
              <a:rPr lang="af-ZA" sz="3200" b="1" dirty="0" smtClean="0">
                <a:solidFill>
                  <a:srgbClr val="C00000"/>
                </a:solidFill>
              </a:rPr>
              <a:t>Đổi mới công tác quản lý tổ chuyên môn</a:t>
            </a:r>
            <a:endParaRPr lang="en-US" sz="3200" dirty="0">
              <a:solidFill>
                <a:srgbClr val="C00000"/>
              </a:solidFill>
            </a:endParaRPr>
          </a:p>
        </p:txBody>
      </p:sp>
      <p:graphicFrame>
        <p:nvGraphicFramePr>
          <p:cNvPr id="4" name="Diagram 3"/>
          <p:cNvGraphicFramePr/>
          <p:nvPr>
            <p:extLst>
              <p:ext uri="{D42A27DB-BD31-4B8C-83A1-F6EECF244321}">
                <p14:modId xmlns:p14="http://schemas.microsoft.com/office/powerpoint/2010/main" val="3677852967"/>
              </p:ext>
            </p:extLst>
          </p:nvPr>
        </p:nvGraphicFramePr>
        <p:xfrm>
          <a:off x="533400" y="990600"/>
          <a:ext cx="8382000" cy="566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799702"/>
      </p:ext>
    </p:extLst>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40677" y="1064177"/>
            <a:ext cx="889078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smtClean="0">
                <a:latin typeface="Times New Roman" panose="02020603050405020304" pitchFamily="18" charset="0"/>
                <a:ea typeface="Gulim" panose="020B0600000101010101" pitchFamily="34" charset="-127"/>
                <a:cs typeface="Times New Roman" panose="02020603050405020304" pitchFamily="18" charset="0"/>
              </a:rPr>
              <a:t>Bộ</a:t>
            </a: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GD&amp;ĐT,Thông</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tư</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30/2009/TT-BGDĐT ban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hành</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Qui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định</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Chuẩn</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nghề</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nghiệp</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giáo</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viên</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trung</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học</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Hà</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Nội</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ngày</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22/10/2009.</a:t>
            </a:r>
            <a:endParaRPr lang="en-US" altLang="ko-KR" sz="2400" dirty="0">
              <a:cs typeface="Times New Roman" panose="02020603050405020304" pitchFamily="18" charset="0"/>
            </a:endParaRPr>
          </a:p>
          <a:p>
            <a:pPr algn="just" eaLnBrk="1" hangingPunct="1">
              <a:buFont typeface="Arial" panose="020B0604020202020204" pitchFamily="34" charset="0"/>
              <a:buChar char="•"/>
            </a:pP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smtClean="0">
                <a:latin typeface="Times New Roman" panose="02020603050405020304" pitchFamily="18" charset="0"/>
                <a:ea typeface="Gulim" panose="020B0600000101010101" pitchFamily="34" charset="-127"/>
                <a:cs typeface="Times New Roman" panose="02020603050405020304" pitchFamily="18" charset="0"/>
              </a:rPr>
              <a:t>Bộ</a:t>
            </a:r>
            <a:r>
              <a:rPr lang="en-US" altLang="ko-KR" sz="2400" dirty="0" smtClean="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GD&amp;ĐT,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Công</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văn</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số</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660/BGDĐT-NGCBQLGD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về</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việc</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hướng</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dẫn</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đánh</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giá</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xếp</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loại</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giáo</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viên</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trung</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học</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theo</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Thông</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tư</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30/2009/TT-BGDĐT,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Hà</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Nội</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a:t>
            </a:r>
            <a:r>
              <a:rPr lang="en-US" altLang="ko-KR" sz="2400" dirty="0" err="1">
                <a:latin typeface="Times New Roman" panose="02020603050405020304" pitchFamily="18" charset="0"/>
                <a:ea typeface="Gulim" panose="020B0600000101010101" pitchFamily="34" charset="-127"/>
                <a:cs typeface="Times New Roman" panose="02020603050405020304" pitchFamily="18" charset="0"/>
              </a:rPr>
              <a:t>ngày</a:t>
            </a:r>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 09/02/2010.</a:t>
            </a:r>
            <a:endParaRPr lang="en-US" altLang="ko-KR" sz="2400" dirty="0"/>
          </a:p>
          <a:p>
            <a:pPr algn="just">
              <a:buFontTx/>
              <a:buChar char="•"/>
            </a:pPr>
            <a:r>
              <a:rPr lang="pt-BR" altLang="ko-KR" sz="2400" dirty="0" smtClean="0">
                <a:latin typeface="Times New Roman" panose="02020603050405020304" pitchFamily="18" charset="0"/>
                <a:ea typeface="Gulim" panose="020B0600000101010101" pitchFamily="34" charset="-127"/>
              </a:rPr>
              <a:t> Dự </a:t>
            </a:r>
            <a:r>
              <a:rPr lang="pt-BR" altLang="ko-KR" sz="2400" dirty="0">
                <a:latin typeface="Times New Roman" panose="02020603050405020304" pitchFamily="18" charset="0"/>
                <a:ea typeface="Gulim" panose="020B0600000101010101" pitchFamily="34" charset="-127"/>
              </a:rPr>
              <a:t>án SREM, </a:t>
            </a:r>
            <a:r>
              <a:rPr lang="pt-BR" altLang="ko-KR" sz="2400" i="1" dirty="0">
                <a:latin typeface="Times New Roman" panose="02020603050405020304" pitchFamily="18" charset="0"/>
                <a:ea typeface="Gulim" panose="020B0600000101010101" pitchFamily="34" charset="-127"/>
              </a:rPr>
              <a:t>Bộ tài liệu dùng cho cán bộ quản lý trường học </a:t>
            </a:r>
            <a:r>
              <a:rPr lang="pt-BR" altLang="ko-KR" sz="2400" dirty="0">
                <a:latin typeface="Times New Roman" panose="02020603050405020304" pitchFamily="18" charset="0"/>
                <a:ea typeface="Gulim" panose="020B0600000101010101" pitchFamily="34" charset="-127"/>
              </a:rPr>
              <a:t>(6 cuốn) - NXB Hà Nội, 2009</a:t>
            </a:r>
            <a:endParaRPr lang="en-US" altLang="ko-KR" sz="2400" dirty="0"/>
          </a:p>
          <a:p>
            <a:pPr algn="just">
              <a:buFontTx/>
              <a:buChar char="•"/>
            </a:pPr>
            <a:r>
              <a:rPr lang="pt-BR" altLang="ko-KR" sz="2400" dirty="0" smtClean="0">
                <a:latin typeface="Times New Roman" panose="02020603050405020304" pitchFamily="18" charset="0"/>
                <a:ea typeface="Gulim" panose="020B0600000101010101" pitchFamily="34" charset="-127"/>
              </a:rPr>
              <a:t> Trường </a:t>
            </a:r>
            <a:r>
              <a:rPr lang="pt-BR" altLang="ko-KR" sz="2400" dirty="0">
                <a:latin typeface="Times New Roman" panose="02020603050405020304" pitchFamily="18" charset="0"/>
                <a:ea typeface="Gulim" panose="020B0600000101010101" pitchFamily="34" charset="-127"/>
              </a:rPr>
              <a:t>CBQL GD &amp; ĐT II, </a:t>
            </a:r>
            <a:r>
              <a:rPr lang="pt-BR" altLang="ko-KR" sz="2400" i="1" dirty="0">
                <a:latin typeface="Times New Roman" panose="02020603050405020304" pitchFamily="18" charset="0"/>
                <a:ea typeface="Gulim" panose="020B0600000101010101" pitchFamily="34" charset="-127"/>
              </a:rPr>
              <a:t>Giáo trình Nghiệp vụ quản lý</a:t>
            </a:r>
            <a:r>
              <a:rPr lang="pt-BR" altLang="ko-KR" sz="2400" dirty="0">
                <a:latin typeface="Times New Roman" panose="02020603050405020304" pitchFamily="18" charset="0"/>
                <a:ea typeface="Gulim" panose="020B0600000101010101" pitchFamily="34" charset="-127"/>
              </a:rPr>
              <a:t> – Tập1, 2, 3 –2006 </a:t>
            </a:r>
            <a:endParaRPr lang="en-US" altLang="ko-KR" sz="2400" dirty="0"/>
          </a:p>
          <a:p>
            <a:pPr algn="just">
              <a:buFontTx/>
              <a:buChar char="•"/>
            </a:pPr>
            <a:r>
              <a:rPr lang="pt-BR" altLang="ko-KR" sz="2400" dirty="0" smtClean="0">
                <a:latin typeface="Times New Roman" panose="02020603050405020304" pitchFamily="18" charset="0"/>
                <a:ea typeface="Gulim" panose="020B0600000101010101" pitchFamily="34" charset="-127"/>
              </a:rPr>
              <a:t> Trần </a:t>
            </a:r>
            <a:r>
              <a:rPr lang="pt-BR" altLang="ko-KR" sz="2400" dirty="0">
                <a:latin typeface="Times New Roman" panose="02020603050405020304" pitchFamily="18" charset="0"/>
                <a:ea typeface="Gulim" panose="020B0600000101010101" pitchFamily="34" charset="-127"/>
              </a:rPr>
              <a:t>Thị Minh Hằng, </a:t>
            </a:r>
            <a:r>
              <a:rPr lang="pt-BR" altLang="ko-KR" sz="2400" i="1" dirty="0">
                <a:latin typeface="Times New Roman" panose="02020603050405020304" pitchFamily="18" charset="0"/>
                <a:ea typeface="Gulim" panose="020B0600000101010101" pitchFamily="34" charset="-127"/>
              </a:rPr>
              <a:t>Một số vấn đề lý luận về bồi dưỡng nâng cao năng lực quản lý cho tổ trưởng chuyên môn các trường trung học phổ thông, </a:t>
            </a:r>
            <a:r>
              <a:rPr lang="pt-BR" altLang="ko-KR" sz="2400" dirty="0">
                <a:latin typeface="Times New Roman" panose="02020603050405020304" pitchFamily="18" charset="0"/>
                <a:ea typeface="Gulim" panose="020B0600000101010101" pitchFamily="34" charset="-127"/>
              </a:rPr>
              <a:t>tài liệu lưu hành nội bộ trường CBQL GD&amp;ĐT I</a:t>
            </a:r>
          </a:p>
          <a:p>
            <a:pPr algn="just">
              <a:buFont typeface="Arial" panose="020B0604020202020204" pitchFamily="34" charset="0"/>
              <a:buChar char="•"/>
            </a:pPr>
            <a:endParaRPr lang="en-US" altLang="ko-KR" sz="2400" dirty="0"/>
          </a:p>
        </p:txBody>
      </p:sp>
      <p:sp>
        <p:nvSpPr>
          <p:cNvPr id="3" name="Title 1"/>
          <p:cNvSpPr txBox="1">
            <a:spLocks/>
          </p:cNvSpPr>
          <p:nvPr/>
        </p:nvSpPr>
        <p:spPr>
          <a:xfrm>
            <a:off x="1097280" y="105826"/>
            <a:ext cx="7627620" cy="71596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smtClean="0">
                <a:solidFill>
                  <a:srgbClr val="C00000"/>
                </a:solidFill>
              </a:rPr>
              <a:t>DANH MỤC TÀI LIỆU</a:t>
            </a:r>
            <a:endParaRPr lang="en-US" b="1" dirty="0">
              <a:solidFill>
                <a:srgbClr val="C00000"/>
              </a:solidFill>
            </a:endParaRPr>
          </a:p>
        </p:txBody>
      </p:sp>
    </p:spTree>
    <p:extLst>
      <p:ext uri="{BB962C8B-B14F-4D97-AF65-F5344CB8AC3E}">
        <p14:creationId xmlns:p14="http://schemas.microsoft.com/office/powerpoint/2010/main" val="121006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52400" y="1508393"/>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42900" algn="l"/>
                <a:tab pos="3829050" algn="l"/>
              </a:tabLst>
              <a:defRPr>
                <a:solidFill>
                  <a:schemeClr val="tx1"/>
                </a:solidFill>
                <a:latin typeface="Arial" panose="020B0604020202020204" pitchFamily="34" charset="0"/>
              </a:defRPr>
            </a:lvl1pPr>
            <a:lvl2pPr marL="742950" indent="-285750" eaLnBrk="0" hangingPunct="0">
              <a:tabLst>
                <a:tab pos="342900" algn="l"/>
                <a:tab pos="3829050" algn="l"/>
              </a:tabLst>
              <a:defRPr>
                <a:solidFill>
                  <a:schemeClr val="tx1"/>
                </a:solidFill>
                <a:latin typeface="Arial" panose="020B0604020202020204" pitchFamily="34" charset="0"/>
              </a:defRPr>
            </a:lvl2pPr>
            <a:lvl3pPr marL="1143000" indent="-228600" eaLnBrk="0" hangingPunct="0">
              <a:tabLst>
                <a:tab pos="342900" algn="l"/>
                <a:tab pos="3829050" algn="l"/>
              </a:tabLst>
              <a:defRPr>
                <a:solidFill>
                  <a:schemeClr val="tx1"/>
                </a:solidFill>
                <a:latin typeface="Arial" panose="020B0604020202020204" pitchFamily="34" charset="0"/>
              </a:defRPr>
            </a:lvl3pPr>
            <a:lvl4pPr marL="1600200" indent="-228600" eaLnBrk="0" hangingPunct="0">
              <a:tabLst>
                <a:tab pos="342900" algn="l"/>
                <a:tab pos="3829050" algn="l"/>
              </a:tabLst>
              <a:defRPr>
                <a:solidFill>
                  <a:schemeClr val="tx1"/>
                </a:solidFill>
                <a:latin typeface="Arial" panose="020B0604020202020204" pitchFamily="34" charset="0"/>
              </a:defRPr>
            </a:lvl4pPr>
            <a:lvl5pPr marL="2057400" indent="-228600" eaLnBrk="0" hangingPunct="0">
              <a:tabLst>
                <a:tab pos="342900" algn="l"/>
                <a:tab pos="38290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 pos="38290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 pos="38290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 pos="38290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 pos="3829050" algn="l"/>
              </a:tabLst>
              <a:defRPr>
                <a:solidFill>
                  <a:schemeClr val="tx1"/>
                </a:solidFill>
                <a:latin typeface="Arial" panose="020B0604020202020204" pitchFamily="34" charset="0"/>
              </a:defRPr>
            </a:lvl9pPr>
          </a:lstStyle>
          <a:p>
            <a:pPr algn="just">
              <a:buFontTx/>
              <a:buChar char="•"/>
            </a:pPr>
            <a:r>
              <a:rPr lang="pt-BR" altLang="ko-KR" sz="2400" dirty="0" smtClean="0">
                <a:latin typeface="Times New Roman" panose="02020603050405020304" pitchFamily="18" charset="0"/>
                <a:ea typeface="Gulim" panose="020B0600000101010101" pitchFamily="34" charset="-127"/>
                <a:cs typeface="Times New Roman" panose="02020603050405020304" pitchFamily="18" charset="0"/>
              </a:rPr>
              <a:t> Nguyễn </a:t>
            </a:r>
            <a:r>
              <a:rPr lang="pt-BR" altLang="ko-KR" sz="2400" dirty="0">
                <a:latin typeface="Times New Roman" panose="02020603050405020304" pitchFamily="18" charset="0"/>
                <a:ea typeface="Gulim" panose="020B0600000101010101" pitchFamily="34" charset="-127"/>
                <a:cs typeface="Times New Roman" panose="02020603050405020304" pitchFamily="18" charset="0"/>
              </a:rPr>
              <a:t>Ngọc Hợi – Thái Văn Thành: </a:t>
            </a:r>
            <a:r>
              <a:rPr lang="pt-BR" altLang="ko-KR" sz="2400" i="1" dirty="0">
                <a:latin typeface="Times New Roman" panose="02020603050405020304" pitchFamily="18" charset="0"/>
                <a:ea typeface="Gulim" panose="020B0600000101010101" pitchFamily="34" charset="-127"/>
                <a:cs typeface="Times New Roman" panose="02020603050405020304" pitchFamily="18" charset="0"/>
              </a:rPr>
              <a:t>Về Qui trình đánh giá chất lượng giáo viên,</a:t>
            </a:r>
            <a:r>
              <a:rPr lang="pt-BR" altLang="ko-KR" sz="2400" dirty="0">
                <a:latin typeface="Times New Roman" panose="02020603050405020304" pitchFamily="18" charset="0"/>
                <a:ea typeface="Gulim" panose="020B0600000101010101" pitchFamily="34" charset="-127"/>
                <a:cs typeface="Times New Roman" panose="02020603050405020304" pitchFamily="18" charset="0"/>
              </a:rPr>
              <a:t> Tạp chí Giáo dục, số 224, tháng 10/2009.</a:t>
            </a:r>
            <a:endParaRPr lang="en-US" altLang="ko-KR" sz="2400" dirty="0">
              <a:cs typeface="Times New Roman" panose="02020603050405020304" pitchFamily="18" charset="0"/>
            </a:endParaRPr>
          </a:p>
          <a:p>
            <a:pPr algn="just">
              <a:buFontTx/>
              <a:buChar char="•"/>
            </a:pPr>
            <a:r>
              <a:rPr lang="pt-BR" altLang="ko-KR" sz="2400" dirty="0" smtClean="0">
                <a:latin typeface="Times New Roman" panose="02020603050405020304" pitchFamily="18" charset="0"/>
                <a:ea typeface="Gulim" panose="020B0600000101010101" pitchFamily="34" charset="-127"/>
                <a:cs typeface="Times New Roman" panose="02020603050405020304" pitchFamily="18" charset="0"/>
              </a:rPr>
              <a:t> Trần </a:t>
            </a:r>
            <a:r>
              <a:rPr lang="pt-BR" altLang="ko-KR" sz="2400" dirty="0">
                <a:latin typeface="Times New Roman" panose="02020603050405020304" pitchFamily="18" charset="0"/>
                <a:ea typeface="Gulim" panose="020B0600000101010101" pitchFamily="34" charset="-127"/>
                <a:cs typeface="Times New Roman" panose="02020603050405020304" pitchFamily="18" charset="0"/>
              </a:rPr>
              <a:t>Kiểm, </a:t>
            </a:r>
            <a:r>
              <a:rPr lang="pt-BR" altLang="ko-KR" sz="2400" i="1" dirty="0">
                <a:latin typeface="Times New Roman" panose="02020603050405020304" pitchFamily="18" charset="0"/>
                <a:ea typeface="Gulim" panose="020B0600000101010101" pitchFamily="34" charset="-127"/>
                <a:cs typeface="Times New Roman" panose="02020603050405020304" pitchFamily="18" charset="0"/>
              </a:rPr>
              <a:t>Khoa học quản lý giáo dục, </a:t>
            </a:r>
            <a:r>
              <a:rPr lang="pt-BR" altLang="ko-KR" sz="2400" dirty="0">
                <a:latin typeface="Times New Roman" panose="02020603050405020304" pitchFamily="18" charset="0"/>
                <a:ea typeface="Gulim" panose="020B0600000101010101" pitchFamily="34" charset="-127"/>
                <a:cs typeface="Times New Roman" panose="02020603050405020304" pitchFamily="18" charset="0"/>
              </a:rPr>
              <a:t>NXB Giáo dục, 2004</a:t>
            </a:r>
            <a:endParaRPr lang="en-US" altLang="ko-KR" sz="2400" dirty="0"/>
          </a:p>
          <a:p>
            <a:pPr algn="just">
              <a:buFontTx/>
              <a:buChar char="•"/>
            </a:pPr>
            <a:r>
              <a:rPr lang="pt-BR" altLang="ko-KR" sz="2400" dirty="0" smtClean="0">
                <a:latin typeface="Times New Roman" panose="02020603050405020304" pitchFamily="18" charset="0"/>
                <a:ea typeface="Gulim" panose="020B0600000101010101" pitchFamily="34" charset="-127"/>
              </a:rPr>
              <a:t> Nguyễn </a:t>
            </a:r>
            <a:r>
              <a:rPr lang="pt-BR" altLang="ko-KR" sz="2400" dirty="0">
                <a:latin typeface="Times New Roman" panose="02020603050405020304" pitchFamily="18" charset="0"/>
                <a:ea typeface="Gulim" panose="020B0600000101010101" pitchFamily="34" charset="-127"/>
              </a:rPr>
              <a:t>Văn Lê , </a:t>
            </a:r>
            <a:r>
              <a:rPr lang="pt-BR" altLang="ko-KR" sz="2400" i="1" dirty="0">
                <a:latin typeface="Times New Roman" panose="02020603050405020304" pitchFamily="18" charset="0"/>
                <a:ea typeface="Gulim" panose="020B0600000101010101" pitchFamily="34" charset="-127"/>
              </a:rPr>
              <a:t>Xây dựng kế hoạch năm học, công tác kiểm tra của người Hiệu trưởng, </a:t>
            </a:r>
            <a:r>
              <a:rPr lang="pt-BR" altLang="ko-KR" sz="2400" dirty="0">
                <a:latin typeface="Times New Roman" panose="02020603050405020304" pitchFamily="18" charset="0"/>
                <a:ea typeface="Gulim" panose="020B0600000101010101" pitchFamily="34" charset="-127"/>
              </a:rPr>
              <a:t>NXB Giáo dục, 1998</a:t>
            </a:r>
            <a:endParaRPr lang="en-US" altLang="ko-KR" sz="2400" dirty="0"/>
          </a:p>
          <a:p>
            <a:pPr algn="just">
              <a:buFontTx/>
              <a:buChar char="•"/>
            </a:pPr>
            <a:r>
              <a:rPr lang="pt-BR" altLang="ko-KR" sz="2400" dirty="0" smtClean="0">
                <a:latin typeface="Times New Roman" panose="02020603050405020304" pitchFamily="18" charset="0"/>
                <a:ea typeface="Gulim" panose="020B0600000101010101" pitchFamily="34" charset="-127"/>
              </a:rPr>
              <a:t> Vũ </a:t>
            </a:r>
            <a:r>
              <a:rPr lang="pt-BR" altLang="ko-KR" sz="2400" dirty="0">
                <a:latin typeface="Times New Roman" panose="02020603050405020304" pitchFamily="18" charset="0"/>
                <a:ea typeface="Gulim" panose="020B0600000101010101" pitchFamily="34" charset="-127"/>
              </a:rPr>
              <a:t>Quốc Long (chủ biên), </a:t>
            </a:r>
            <a:r>
              <a:rPr lang="pt-BR" altLang="ko-KR" sz="2400" i="1" dirty="0">
                <a:latin typeface="Times New Roman" panose="02020603050405020304" pitchFamily="18" charset="0"/>
                <a:ea typeface="Gulim" panose="020B0600000101010101" pitchFamily="34" charset="-127"/>
              </a:rPr>
              <a:t>Giáo trình bồi dưỡng tổ trưởng chuyên môn trường trung học phổ thông </a:t>
            </a:r>
            <a:r>
              <a:rPr lang="pt-BR" altLang="ko-KR" sz="2400" dirty="0">
                <a:latin typeface="Times New Roman" panose="02020603050405020304" pitchFamily="18" charset="0"/>
                <a:ea typeface="Gulim" panose="020B0600000101010101" pitchFamily="34" charset="-127"/>
              </a:rPr>
              <a:t>- NXB Hà Nội, 2007.</a:t>
            </a:r>
            <a:endParaRPr lang="en-US" altLang="ko-KR" sz="2400" dirty="0"/>
          </a:p>
          <a:p>
            <a:pPr algn="just">
              <a:buFontTx/>
              <a:buChar char="•"/>
            </a:pPr>
            <a:r>
              <a:rPr lang="pt-BR" altLang="ko-KR" sz="2400" dirty="0" smtClean="0">
                <a:latin typeface="Times New Roman" panose="02020603050405020304" pitchFamily="18" charset="0"/>
                <a:ea typeface="Gulim" panose="020B0600000101010101" pitchFamily="34" charset="-127"/>
              </a:rPr>
              <a:t> Mai </a:t>
            </a:r>
            <a:r>
              <a:rPr lang="pt-BR" altLang="ko-KR" sz="2400" dirty="0">
                <a:latin typeface="Times New Roman" panose="02020603050405020304" pitchFamily="18" charset="0"/>
                <a:ea typeface="Gulim" panose="020B0600000101010101" pitchFamily="34" charset="-127"/>
              </a:rPr>
              <a:t>Quang Tâm, </a:t>
            </a:r>
            <a:r>
              <a:rPr lang="pt-BR" altLang="ko-KR" sz="2400" i="1" dirty="0">
                <a:latin typeface="Times New Roman" panose="02020603050405020304" pitchFamily="18" charset="0"/>
                <a:ea typeface="Gulim" panose="020B0600000101010101" pitchFamily="34" charset="-127"/>
              </a:rPr>
              <a:t>Giáo trình bồi dưỡng TTCM trường Tiểu học</a:t>
            </a:r>
            <a:r>
              <a:rPr lang="pt-BR" altLang="ko-KR" sz="2400" dirty="0">
                <a:latin typeface="Times New Roman" panose="02020603050405020304" pitchFamily="18" charset="0"/>
                <a:ea typeface="Gulim" panose="020B0600000101010101" pitchFamily="34" charset="-127"/>
              </a:rPr>
              <a:t>, NXB Hà Nội, 2007</a:t>
            </a:r>
            <a:endParaRPr lang="pt-BR" altLang="ko-KR" sz="2400" dirty="0"/>
          </a:p>
          <a:p>
            <a:pPr algn="just">
              <a:buFontTx/>
              <a:buChar char="•"/>
            </a:pPr>
            <a:endParaRPr lang="en-US" altLang="ko-KR" sz="2400" dirty="0"/>
          </a:p>
        </p:txBody>
      </p:sp>
      <p:sp>
        <p:nvSpPr>
          <p:cNvPr id="3" name="Title 1"/>
          <p:cNvSpPr txBox="1">
            <a:spLocks/>
          </p:cNvSpPr>
          <p:nvPr/>
        </p:nvSpPr>
        <p:spPr>
          <a:xfrm>
            <a:off x="1097280" y="105826"/>
            <a:ext cx="7627620" cy="71596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smtClean="0">
                <a:solidFill>
                  <a:srgbClr val="C00000"/>
                </a:solidFill>
              </a:rPr>
              <a:t>DANH MỤC TÀI LIỆU</a:t>
            </a:r>
            <a:endParaRPr lang="en-US" b="1" dirty="0">
              <a:solidFill>
                <a:srgbClr val="C00000"/>
              </a:solidFill>
            </a:endParaRPr>
          </a:p>
        </p:txBody>
      </p:sp>
    </p:spTree>
    <p:extLst>
      <p:ext uri="{BB962C8B-B14F-4D97-AF65-F5344CB8AC3E}">
        <p14:creationId xmlns:p14="http://schemas.microsoft.com/office/powerpoint/2010/main" val="287034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02" y="274638"/>
            <a:ext cx="7730197" cy="611627"/>
          </a:xfrm>
          <a:noFill/>
        </p:spPr>
        <p:txBody>
          <a:bodyPr rtlCol="0">
            <a:normAutofit fontScale="90000"/>
          </a:bodyPr>
          <a:lstStyle/>
          <a:p>
            <a:pPr eaLnBrk="1" fontAlgn="auto" hangingPunct="1">
              <a:spcAft>
                <a:spcPts val="0"/>
              </a:spcAft>
              <a:defRPr/>
            </a:pPr>
            <a:r>
              <a:rPr lang="af-ZA" b="1" dirty="0" smtClean="0">
                <a:solidFill>
                  <a:srgbClr val="C00000"/>
                </a:solidFill>
                <a:latin typeface="Arial" panose="020B0604020202020204" pitchFamily="34" charset="0"/>
                <a:cs typeface="Arial" panose="020B0604020202020204" pitchFamily="34" charset="0"/>
              </a:rPr>
              <a:t>Những vấn đề chung</a:t>
            </a:r>
            <a:endParaRPr lang="en-US" dirty="0">
              <a:solidFill>
                <a:srgbClr val="C00000"/>
              </a:solidFill>
              <a:latin typeface="Arial" panose="020B0604020202020204" pitchFamily="34" charset="0"/>
              <a:cs typeface="Arial" panose="020B0604020202020204" pitchFamily="34" charset="0"/>
            </a:endParaRPr>
          </a:p>
        </p:txBody>
      </p:sp>
      <p:sp>
        <p:nvSpPr>
          <p:cNvPr id="18435" name="Content Placeholder 2"/>
          <p:cNvSpPr>
            <a:spLocks noGrp="1"/>
          </p:cNvSpPr>
          <p:nvPr>
            <p:ph idx="1"/>
          </p:nvPr>
        </p:nvSpPr>
        <p:spPr/>
        <p:txBody>
          <a:bodyPr/>
          <a:lstStyle/>
          <a:p>
            <a:pPr algn="just" eaLnBrk="1" hangingPunct="1"/>
            <a:r>
              <a:rPr lang="af-ZA" altLang="en-US" sz="3600" smtClean="0"/>
              <a:t>Đổi mới giáo dục trung học</a:t>
            </a:r>
            <a:endParaRPr lang="en-US" altLang="en-US" sz="3600" b="1" smtClean="0"/>
          </a:p>
          <a:p>
            <a:pPr algn="just" eaLnBrk="1" hangingPunct="1"/>
            <a:r>
              <a:rPr lang="af-ZA" altLang="en-US" sz="3600" smtClean="0"/>
              <a:t>Tổ trưởng chuyên môn ở trường THCS</a:t>
            </a:r>
          </a:p>
          <a:p>
            <a:pPr algn="just" eaLnBrk="1" hangingPunct="1"/>
            <a:r>
              <a:rPr lang="af-ZA" altLang="en-US" sz="3600" smtClean="0"/>
              <a:t>Tổ chức và quản lý tổ chuyên môn ở trường THCS</a:t>
            </a:r>
            <a:endParaRPr lang="en-US" altLang="en-US" sz="3600" b="1" smtClean="0"/>
          </a:p>
          <a:p>
            <a:pPr algn="just" eaLnBrk="1" hangingPunct="1"/>
            <a:endParaRPr lang="en-US" altLang="en-US" sz="3600" smtClean="0"/>
          </a:p>
        </p:txBody>
      </p:sp>
    </p:spTree>
    <p:extLst>
      <p:ext uri="{BB962C8B-B14F-4D97-AF65-F5344CB8AC3E}">
        <p14:creationId xmlns:p14="http://schemas.microsoft.com/office/powerpoint/2010/main" val="317779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9"/>
          <p:cNvSpPr txBox="1">
            <a:spLocks noChangeArrowheads="1"/>
          </p:cNvSpPr>
          <p:nvPr/>
        </p:nvSpPr>
        <p:spPr bwMode="auto">
          <a:xfrm>
            <a:off x="1371600" y="1096107"/>
            <a:ext cx="6037263" cy="461963"/>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latin typeface="Verdana" panose="020B0604030504040204" pitchFamily="34" charset="0"/>
              </a:rPr>
              <a:t>MÔI TRƯỜNG BÊN NGOÀI</a:t>
            </a:r>
          </a:p>
        </p:txBody>
      </p:sp>
      <p:sp>
        <p:nvSpPr>
          <p:cNvPr id="19460" name="Text Box 9"/>
          <p:cNvSpPr txBox="1">
            <a:spLocks noChangeArrowheads="1"/>
          </p:cNvSpPr>
          <p:nvPr/>
        </p:nvSpPr>
        <p:spPr bwMode="auto">
          <a:xfrm>
            <a:off x="1524000" y="5820507"/>
            <a:ext cx="6037263" cy="461963"/>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latin typeface="Verdana" panose="020B0604030504040204" pitchFamily="34" charset="0"/>
              </a:rPr>
              <a:t>MÔI TRƯỜNG BÊN NGOÀI</a:t>
            </a:r>
          </a:p>
        </p:txBody>
      </p:sp>
      <p:sp>
        <p:nvSpPr>
          <p:cNvPr id="6" name="Rectangle 2"/>
          <p:cNvSpPr>
            <a:spLocks noChangeArrowheads="1"/>
          </p:cNvSpPr>
          <p:nvPr/>
        </p:nvSpPr>
        <p:spPr bwMode="auto">
          <a:xfrm>
            <a:off x="3276600" y="1705707"/>
            <a:ext cx="2133600" cy="914400"/>
          </a:xfrm>
          <a:prstGeom prst="rect">
            <a:avLst/>
          </a:prstGeom>
          <a:solidFill>
            <a:schemeClr val="accent6">
              <a:lumMod val="20000"/>
              <a:lumOff val="80000"/>
            </a:schemeClr>
          </a:solidFill>
          <a:ln w="9525">
            <a:solidFill>
              <a:schemeClr val="tx1"/>
            </a:solidFill>
            <a:miter lim="800000"/>
            <a:headEnd/>
            <a:tailEnd/>
          </a:ln>
          <a:effectLst/>
        </p:spPr>
        <p:txBody>
          <a:bodyPr wrap="none" lIns="91409" tIns="45705" rIns="91409" bIns="45705" anchor="ctr"/>
          <a:lstStyle/>
          <a:p>
            <a:pPr algn="ctr" defTabSz="913025" fontAlgn="auto">
              <a:spcBef>
                <a:spcPts val="0"/>
              </a:spcBef>
              <a:spcAft>
                <a:spcPts val="0"/>
              </a:spcAft>
              <a:defRPr/>
            </a:pPr>
            <a:r>
              <a:rPr lang="en-US" sz="2400" b="1" dirty="0">
                <a:latin typeface="Verdana" pitchFamily="34" charset="0"/>
              </a:rPr>
              <a:t>MỤC TIÊU</a:t>
            </a:r>
          </a:p>
        </p:txBody>
      </p:sp>
      <p:sp>
        <p:nvSpPr>
          <p:cNvPr id="7" name="Rectangle 3"/>
          <p:cNvSpPr>
            <a:spLocks noChangeArrowheads="1"/>
          </p:cNvSpPr>
          <p:nvPr/>
        </p:nvSpPr>
        <p:spPr bwMode="auto">
          <a:xfrm>
            <a:off x="685800" y="3229707"/>
            <a:ext cx="2133600" cy="912813"/>
          </a:xfrm>
          <a:prstGeom prst="rect">
            <a:avLst/>
          </a:prstGeom>
          <a:solidFill>
            <a:schemeClr val="accent6">
              <a:lumMod val="20000"/>
              <a:lumOff val="80000"/>
            </a:schemeClr>
          </a:solidFill>
          <a:ln w="9525">
            <a:solidFill>
              <a:schemeClr val="tx1"/>
            </a:solidFill>
            <a:miter lim="800000"/>
            <a:headEnd/>
            <a:tailEnd/>
          </a:ln>
          <a:effectLst/>
        </p:spPr>
        <p:txBody>
          <a:bodyPr wrap="none" lIns="91409" tIns="45705" rIns="91409" bIns="45705" anchor="ctr"/>
          <a:lstStyle/>
          <a:p>
            <a:pPr algn="ctr" defTabSz="913025" fontAlgn="auto">
              <a:spcBef>
                <a:spcPts val="0"/>
              </a:spcBef>
              <a:spcAft>
                <a:spcPts val="0"/>
              </a:spcAft>
              <a:defRPr/>
            </a:pPr>
            <a:r>
              <a:rPr lang="en-US" sz="2400" b="1" dirty="0">
                <a:latin typeface="Verdana" pitchFamily="34" charset="0"/>
              </a:rPr>
              <a:t>NỘI DUNG</a:t>
            </a:r>
          </a:p>
        </p:txBody>
      </p:sp>
      <p:sp>
        <p:nvSpPr>
          <p:cNvPr id="8" name="Rectangle 4"/>
          <p:cNvSpPr>
            <a:spLocks noChangeArrowheads="1"/>
          </p:cNvSpPr>
          <p:nvPr/>
        </p:nvSpPr>
        <p:spPr bwMode="auto">
          <a:xfrm>
            <a:off x="6096000" y="3153507"/>
            <a:ext cx="2667000" cy="1143000"/>
          </a:xfrm>
          <a:prstGeom prst="rect">
            <a:avLst/>
          </a:prstGeom>
          <a:solidFill>
            <a:schemeClr val="accent6">
              <a:lumMod val="20000"/>
              <a:lumOff val="80000"/>
            </a:schemeClr>
          </a:solidFill>
          <a:ln w="9525">
            <a:solidFill>
              <a:schemeClr val="tx1"/>
            </a:solidFill>
            <a:miter lim="800000"/>
            <a:headEnd/>
            <a:tailEnd/>
          </a:ln>
          <a:effectLst/>
        </p:spPr>
        <p:txBody>
          <a:bodyPr wrap="none" lIns="91409" tIns="45705" rIns="91409" bIns="45705" anchor="ctr"/>
          <a:lstStyle/>
          <a:p>
            <a:pPr algn="ctr" defTabSz="913025" fontAlgn="auto">
              <a:spcBef>
                <a:spcPts val="0"/>
              </a:spcBef>
              <a:spcAft>
                <a:spcPts val="0"/>
              </a:spcAft>
              <a:defRPr/>
            </a:pPr>
            <a:r>
              <a:rPr lang="en-US" sz="2400" b="1" dirty="0">
                <a:latin typeface="Verdana" pitchFamily="34" charset="0"/>
              </a:rPr>
              <a:t>PHƯƠNG PHÁP</a:t>
            </a:r>
          </a:p>
        </p:txBody>
      </p:sp>
      <p:sp>
        <p:nvSpPr>
          <p:cNvPr id="9" name="Rectangle 6"/>
          <p:cNvSpPr>
            <a:spLocks noChangeArrowheads="1"/>
          </p:cNvSpPr>
          <p:nvPr/>
        </p:nvSpPr>
        <p:spPr bwMode="auto">
          <a:xfrm>
            <a:off x="6477000" y="2924907"/>
            <a:ext cx="1676400" cy="454025"/>
          </a:xfrm>
          <a:prstGeom prst="rect">
            <a:avLst/>
          </a:prstGeom>
          <a:solidFill>
            <a:schemeClr val="accent6">
              <a:lumMod val="40000"/>
              <a:lumOff val="60000"/>
            </a:schemeClr>
          </a:solidFill>
          <a:ln w="9525">
            <a:solidFill>
              <a:schemeClr val="tx1"/>
            </a:solidFill>
            <a:miter lim="800000"/>
            <a:headEnd/>
            <a:tailEnd/>
          </a:ln>
          <a:effectLst/>
        </p:spPr>
        <p:txBody>
          <a:bodyPr wrap="none" lIns="91409" tIns="45705" rIns="91409" bIns="45705" anchor="ctr"/>
          <a:lstStyle/>
          <a:p>
            <a:pPr algn="ctr" defTabSz="913025" fontAlgn="auto">
              <a:spcBef>
                <a:spcPts val="0"/>
              </a:spcBef>
              <a:spcAft>
                <a:spcPts val="0"/>
              </a:spcAft>
              <a:defRPr/>
            </a:pPr>
            <a:r>
              <a:rPr lang="en-US" b="1" dirty="0">
                <a:latin typeface="Verdana" pitchFamily="34" charset="0"/>
              </a:rPr>
              <a:t>THẦY</a:t>
            </a:r>
          </a:p>
        </p:txBody>
      </p:sp>
      <p:sp>
        <p:nvSpPr>
          <p:cNvPr id="10" name="Rectangle 7"/>
          <p:cNvSpPr>
            <a:spLocks noChangeArrowheads="1"/>
          </p:cNvSpPr>
          <p:nvPr/>
        </p:nvSpPr>
        <p:spPr bwMode="auto">
          <a:xfrm>
            <a:off x="6553200" y="4067907"/>
            <a:ext cx="1676400" cy="455613"/>
          </a:xfrm>
          <a:prstGeom prst="rect">
            <a:avLst/>
          </a:prstGeom>
          <a:solidFill>
            <a:schemeClr val="accent6">
              <a:lumMod val="40000"/>
              <a:lumOff val="60000"/>
            </a:schemeClr>
          </a:solidFill>
          <a:ln w="9525">
            <a:solidFill>
              <a:schemeClr val="tx1"/>
            </a:solidFill>
            <a:miter lim="800000"/>
            <a:headEnd/>
            <a:tailEnd/>
          </a:ln>
          <a:effectLst/>
        </p:spPr>
        <p:txBody>
          <a:bodyPr wrap="none" lIns="91409" tIns="45705" rIns="91409" bIns="45705" anchor="ctr"/>
          <a:lstStyle/>
          <a:p>
            <a:pPr algn="ctr" defTabSz="913025" fontAlgn="auto">
              <a:spcBef>
                <a:spcPts val="0"/>
              </a:spcBef>
              <a:spcAft>
                <a:spcPts val="0"/>
              </a:spcAft>
              <a:defRPr/>
            </a:pPr>
            <a:r>
              <a:rPr lang="en-US" b="1" dirty="0">
                <a:latin typeface="Verdana" pitchFamily="34" charset="0"/>
              </a:rPr>
              <a:t>TRÒ</a:t>
            </a:r>
          </a:p>
        </p:txBody>
      </p:sp>
      <p:sp>
        <p:nvSpPr>
          <p:cNvPr id="11" name="Rectangle 5"/>
          <p:cNvSpPr>
            <a:spLocks noChangeArrowheads="1"/>
          </p:cNvSpPr>
          <p:nvPr/>
        </p:nvSpPr>
        <p:spPr bwMode="auto">
          <a:xfrm>
            <a:off x="3429000" y="4828320"/>
            <a:ext cx="2133600" cy="915987"/>
          </a:xfrm>
          <a:prstGeom prst="rect">
            <a:avLst/>
          </a:prstGeom>
          <a:solidFill>
            <a:schemeClr val="accent2">
              <a:lumMod val="20000"/>
              <a:lumOff val="80000"/>
            </a:schemeClr>
          </a:solidFill>
          <a:ln w="9525">
            <a:solidFill>
              <a:schemeClr val="tx1"/>
            </a:solidFill>
            <a:miter lim="800000"/>
            <a:headEnd/>
            <a:tailEnd/>
          </a:ln>
          <a:effectLst/>
        </p:spPr>
        <p:txBody>
          <a:bodyPr wrap="none" lIns="91409" tIns="45705" rIns="91409" bIns="45705" anchor="ctr"/>
          <a:lstStyle/>
          <a:p>
            <a:pPr algn="ctr" defTabSz="913025" fontAlgn="auto">
              <a:spcBef>
                <a:spcPts val="0"/>
              </a:spcBef>
              <a:spcAft>
                <a:spcPts val="0"/>
              </a:spcAft>
              <a:defRPr/>
            </a:pPr>
            <a:r>
              <a:rPr lang="en-US" sz="2400" b="1" dirty="0">
                <a:latin typeface="Verdana" pitchFamily="34" charset="0"/>
              </a:rPr>
              <a:t>KẾT QUẢ</a:t>
            </a:r>
          </a:p>
        </p:txBody>
      </p:sp>
      <p:sp>
        <p:nvSpPr>
          <p:cNvPr id="12" name="Left-Up Arrow 11"/>
          <p:cNvSpPr/>
          <p:nvPr/>
        </p:nvSpPr>
        <p:spPr>
          <a:xfrm>
            <a:off x="5562600" y="4525107"/>
            <a:ext cx="2057400" cy="990600"/>
          </a:xfrm>
          <a:prstGeom prst="leftUpArrow">
            <a:avLst>
              <a:gd name="adj1" fmla="val 0"/>
              <a:gd name="adj2" fmla="val 15909"/>
              <a:gd name="adj3" fmla="val 2500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Left-Up Arrow 14"/>
          <p:cNvSpPr/>
          <p:nvPr/>
        </p:nvSpPr>
        <p:spPr>
          <a:xfrm rot="10800000">
            <a:off x="1600200" y="1934307"/>
            <a:ext cx="1752600" cy="1295400"/>
          </a:xfrm>
          <a:prstGeom prst="leftUpArrow">
            <a:avLst>
              <a:gd name="adj1" fmla="val 0"/>
              <a:gd name="adj2" fmla="val 10026"/>
              <a:gd name="adj3" fmla="val 2500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Left-Up Arrow 15"/>
          <p:cNvSpPr/>
          <p:nvPr/>
        </p:nvSpPr>
        <p:spPr>
          <a:xfrm rot="16200000">
            <a:off x="6019800" y="1400907"/>
            <a:ext cx="914400" cy="2133600"/>
          </a:xfrm>
          <a:prstGeom prst="leftUpArrow">
            <a:avLst>
              <a:gd name="adj1" fmla="val 0"/>
              <a:gd name="adj2" fmla="val 15909"/>
              <a:gd name="adj3" fmla="val 2500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Left-Up Arrow 16"/>
          <p:cNvSpPr/>
          <p:nvPr/>
        </p:nvSpPr>
        <p:spPr>
          <a:xfrm rot="5400000">
            <a:off x="1905000" y="3839307"/>
            <a:ext cx="1295400" cy="1905000"/>
          </a:xfrm>
          <a:prstGeom prst="leftUpArrow">
            <a:avLst>
              <a:gd name="adj1" fmla="val 0"/>
              <a:gd name="adj2" fmla="val 11364"/>
              <a:gd name="adj3" fmla="val 2500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Left-Right Arrow 17"/>
          <p:cNvSpPr/>
          <p:nvPr/>
        </p:nvSpPr>
        <p:spPr>
          <a:xfrm>
            <a:off x="2819400" y="3610707"/>
            <a:ext cx="3276600" cy="152400"/>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Left-Right Arrow 18"/>
          <p:cNvSpPr/>
          <p:nvPr/>
        </p:nvSpPr>
        <p:spPr>
          <a:xfrm rot="5400000" flipV="1">
            <a:off x="3352800" y="3686907"/>
            <a:ext cx="2286000" cy="152400"/>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3" name="Text Box 8"/>
          <p:cNvSpPr txBox="1">
            <a:spLocks noChangeArrowheads="1"/>
          </p:cNvSpPr>
          <p:nvPr/>
        </p:nvSpPr>
        <p:spPr bwMode="auto">
          <a:xfrm>
            <a:off x="3200400" y="3229707"/>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solidFill>
                  <a:srgbClr val="C00000"/>
                </a:solidFill>
                <a:latin typeface="Verdana" panose="020B0604030504040204" pitchFamily="34" charset="0"/>
              </a:rPr>
              <a:t>MÔI TRƯỜNG </a:t>
            </a:r>
            <a:endParaRPr lang="en-US" altLang="en-US" sz="2400" b="1" dirty="0">
              <a:solidFill>
                <a:srgbClr val="C00000"/>
              </a:solidFill>
              <a:latin typeface="Verdana" panose="020B0604030504040204" pitchFamily="34" charset="0"/>
            </a:endParaRPr>
          </a:p>
          <a:p>
            <a:pPr algn="ctr" eaLnBrk="1" hangingPunct="1"/>
            <a:r>
              <a:rPr lang="en-US" altLang="en-US" sz="2400" b="1" dirty="0">
                <a:solidFill>
                  <a:srgbClr val="C00000"/>
                </a:solidFill>
                <a:latin typeface="Verdana" panose="020B0604030504040204" pitchFamily="34" charset="0"/>
              </a:rPr>
              <a:t>BÊN TRONG</a:t>
            </a:r>
          </a:p>
        </p:txBody>
      </p:sp>
      <p:sp>
        <p:nvSpPr>
          <p:cNvPr id="20" name="Title 1"/>
          <p:cNvSpPr txBox="1">
            <a:spLocks/>
          </p:cNvSpPr>
          <p:nvPr/>
        </p:nvSpPr>
        <p:spPr>
          <a:xfrm>
            <a:off x="956602" y="274638"/>
            <a:ext cx="7730197" cy="611627"/>
          </a:xfrm>
          <a:prstGeom prst="rect">
            <a:avLst/>
          </a:prstGeom>
          <a:no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af-ZA" b="1" dirty="0" smtClean="0">
                <a:solidFill>
                  <a:srgbClr val="C00000"/>
                </a:solidFill>
                <a:latin typeface="Arial" panose="020B0604020202020204" pitchFamily="34" charset="0"/>
                <a:cs typeface="Arial" panose="020B0604020202020204" pitchFamily="34" charset="0"/>
              </a:rPr>
              <a:t>Những vấn đề chung về đổi mới giáo dục</a:t>
            </a:r>
            <a:endParaRPr 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1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23119424"/>
              </p:ext>
            </p:extLst>
          </p:nvPr>
        </p:nvGraphicFramePr>
        <p:xfrm>
          <a:off x="633045" y="1547446"/>
          <a:ext cx="7061983" cy="5134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TextBox 5"/>
          <p:cNvSpPr txBox="1">
            <a:spLocks noChangeArrowheads="1"/>
          </p:cNvSpPr>
          <p:nvPr/>
        </p:nvSpPr>
        <p:spPr bwMode="auto">
          <a:xfrm>
            <a:off x="109537" y="1078523"/>
            <a:ext cx="2852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400" b="1" dirty="0" err="1">
                <a:solidFill>
                  <a:srgbClr val="0070C0"/>
                </a:solidFill>
                <a:latin typeface="Calibri" panose="020F0502020204030204" pitchFamily="34" charset="0"/>
              </a:rPr>
              <a:t>Nâng</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cao</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dân</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trí</a:t>
            </a:r>
            <a:endParaRPr lang="en-US" altLang="en-US" sz="2400" b="1" dirty="0">
              <a:solidFill>
                <a:srgbClr val="0070C0"/>
              </a:solidFill>
              <a:latin typeface="Calibri" panose="020F0502020204030204" pitchFamily="34" charset="0"/>
            </a:endParaRPr>
          </a:p>
          <a:p>
            <a:pPr eaLnBrk="1" hangingPunct="1">
              <a:buFont typeface="Arial" panose="020B0604020202020204" pitchFamily="34" charset="0"/>
              <a:buChar char="•"/>
            </a:pPr>
            <a:r>
              <a:rPr lang="en-US" altLang="en-US" sz="2400" b="1" dirty="0" err="1">
                <a:solidFill>
                  <a:srgbClr val="0070C0"/>
                </a:solidFill>
                <a:latin typeface="Calibri" panose="020F0502020204030204" pitchFamily="34" charset="0"/>
              </a:rPr>
              <a:t>Đào</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tạo</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nhân</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lực</a:t>
            </a:r>
            <a:endParaRPr lang="en-US" altLang="en-US" sz="2400" b="1" dirty="0">
              <a:solidFill>
                <a:srgbClr val="0070C0"/>
              </a:solidFill>
              <a:latin typeface="Calibri" panose="020F0502020204030204" pitchFamily="34" charset="0"/>
            </a:endParaRPr>
          </a:p>
          <a:p>
            <a:pPr eaLnBrk="1" hangingPunct="1">
              <a:buFont typeface="Arial" panose="020B0604020202020204" pitchFamily="34" charset="0"/>
              <a:buChar char="•"/>
            </a:pPr>
            <a:r>
              <a:rPr lang="en-US" altLang="en-US" sz="2400" b="1" dirty="0" err="1">
                <a:solidFill>
                  <a:srgbClr val="0070C0"/>
                </a:solidFill>
                <a:latin typeface="Calibri" panose="020F0502020204030204" pitchFamily="34" charset="0"/>
              </a:rPr>
              <a:t>Bồi</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dưỡng</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nhân</a:t>
            </a:r>
            <a:r>
              <a:rPr lang="en-US" altLang="en-US" sz="2400" b="1" dirty="0">
                <a:solidFill>
                  <a:srgbClr val="0070C0"/>
                </a:solidFill>
                <a:latin typeface="Calibri" panose="020F0502020204030204" pitchFamily="34" charset="0"/>
              </a:rPr>
              <a:t> </a:t>
            </a:r>
            <a:r>
              <a:rPr lang="en-US" altLang="en-US" sz="2400" b="1" dirty="0" err="1">
                <a:solidFill>
                  <a:srgbClr val="0070C0"/>
                </a:solidFill>
                <a:latin typeface="Calibri" panose="020F0502020204030204" pitchFamily="34" charset="0"/>
              </a:rPr>
              <a:t>tài</a:t>
            </a:r>
            <a:endParaRPr lang="en-US" altLang="en-US" sz="2400" b="1" dirty="0">
              <a:solidFill>
                <a:srgbClr val="0070C0"/>
              </a:solidFill>
              <a:latin typeface="Calibri" panose="020F0502020204030204" pitchFamily="34" charset="0"/>
            </a:endParaRPr>
          </a:p>
        </p:txBody>
      </p:sp>
      <p:sp>
        <p:nvSpPr>
          <p:cNvPr id="7" name="TextBox 6"/>
          <p:cNvSpPr txBox="1"/>
          <p:nvPr/>
        </p:nvSpPr>
        <p:spPr>
          <a:xfrm>
            <a:off x="6217921" y="1078523"/>
            <a:ext cx="2810681" cy="1938992"/>
          </a:xfrm>
          <a:prstGeom prst="rect">
            <a:avLst/>
          </a:prstGeom>
          <a:noFill/>
        </p:spPr>
        <p:txBody>
          <a:bodyPr wrap="square">
            <a:spAutoFit/>
          </a:bodyPr>
          <a:lstStyle/>
          <a:p>
            <a:pPr algn="just" fontAlgn="auto">
              <a:spcBef>
                <a:spcPts val="0"/>
              </a:spcBef>
              <a:spcAft>
                <a:spcPts val="0"/>
              </a:spcAft>
              <a:buFont typeface="Arial" pitchFamily="34" charset="0"/>
              <a:buChar char="•"/>
              <a:defRPr/>
            </a:pPr>
            <a:r>
              <a:rPr lang="en-US" sz="2400" dirty="0" err="1">
                <a:latin typeface="+mn-lt"/>
              </a:rPr>
              <a:t>Hình</a:t>
            </a:r>
            <a:r>
              <a:rPr lang="en-US" sz="2400" dirty="0">
                <a:latin typeface="+mn-lt"/>
              </a:rPr>
              <a:t> </a:t>
            </a:r>
            <a:r>
              <a:rPr lang="en-US" sz="2400" dirty="0" err="1">
                <a:latin typeface="+mn-lt"/>
              </a:rPr>
              <a:t>thành</a:t>
            </a:r>
            <a:r>
              <a:rPr lang="en-US" sz="2400" dirty="0">
                <a:latin typeface="+mn-lt"/>
              </a:rPr>
              <a:t> </a:t>
            </a:r>
            <a:r>
              <a:rPr lang="en-US" sz="2400" dirty="0" err="1">
                <a:latin typeface="+mn-lt"/>
              </a:rPr>
              <a:t>và</a:t>
            </a:r>
            <a:r>
              <a:rPr lang="en-US" sz="2400" dirty="0">
                <a:latin typeface="+mn-lt"/>
              </a:rPr>
              <a:t> </a:t>
            </a:r>
            <a:r>
              <a:rPr lang="en-US" sz="2400" dirty="0" err="1">
                <a:latin typeface="+mn-lt"/>
              </a:rPr>
              <a:t>phát</a:t>
            </a:r>
            <a:r>
              <a:rPr lang="en-US" sz="2400" dirty="0">
                <a:latin typeface="+mn-lt"/>
              </a:rPr>
              <a:t> </a:t>
            </a:r>
            <a:r>
              <a:rPr lang="en-US" sz="2400" dirty="0" err="1">
                <a:latin typeface="+mn-lt"/>
              </a:rPr>
              <a:t>triển</a:t>
            </a:r>
            <a:r>
              <a:rPr lang="en-US" sz="2400" dirty="0">
                <a:latin typeface="+mn-lt"/>
              </a:rPr>
              <a:t> </a:t>
            </a:r>
            <a:r>
              <a:rPr lang="en-US" sz="2400" dirty="0" err="1">
                <a:latin typeface="+mn-lt"/>
              </a:rPr>
              <a:t>nhân</a:t>
            </a:r>
            <a:r>
              <a:rPr lang="en-US" sz="2400" dirty="0">
                <a:latin typeface="+mn-lt"/>
              </a:rPr>
              <a:t> </a:t>
            </a:r>
            <a:r>
              <a:rPr lang="en-US" sz="2400" dirty="0" err="1">
                <a:latin typeface="+mn-lt"/>
              </a:rPr>
              <a:t>cách</a:t>
            </a:r>
            <a:r>
              <a:rPr lang="en-US" sz="2400" dirty="0">
                <a:latin typeface="+mn-lt"/>
              </a:rPr>
              <a:t> </a:t>
            </a:r>
            <a:r>
              <a:rPr lang="en-US" sz="2400" dirty="0" err="1">
                <a:latin typeface="+mn-lt"/>
              </a:rPr>
              <a:t>toàn</a:t>
            </a:r>
            <a:r>
              <a:rPr lang="en-US" sz="2400" dirty="0">
                <a:latin typeface="+mn-lt"/>
              </a:rPr>
              <a:t> </a:t>
            </a:r>
            <a:r>
              <a:rPr lang="en-US" sz="2400" dirty="0" err="1">
                <a:latin typeface="+mn-lt"/>
              </a:rPr>
              <a:t>diện</a:t>
            </a:r>
            <a:r>
              <a:rPr lang="en-US" sz="2400" dirty="0">
                <a:latin typeface="+mn-lt"/>
              </a:rPr>
              <a:t>, </a:t>
            </a:r>
            <a:r>
              <a:rPr lang="en-US" sz="2400" dirty="0" err="1">
                <a:latin typeface="+mn-lt"/>
              </a:rPr>
              <a:t>hài</a:t>
            </a:r>
            <a:r>
              <a:rPr lang="en-US" sz="2400" dirty="0">
                <a:latin typeface="+mn-lt"/>
              </a:rPr>
              <a:t> </a:t>
            </a:r>
            <a:r>
              <a:rPr lang="en-US" sz="2400" dirty="0" err="1">
                <a:latin typeface="+mn-lt"/>
              </a:rPr>
              <a:t>hòa</a:t>
            </a:r>
            <a:r>
              <a:rPr lang="en-US" sz="2400" dirty="0">
                <a:latin typeface="+mn-lt"/>
              </a:rPr>
              <a:t>, </a:t>
            </a:r>
            <a:r>
              <a:rPr lang="en-US" sz="2400" dirty="0" err="1">
                <a:latin typeface="+mn-lt"/>
              </a:rPr>
              <a:t>tích</a:t>
            </a:r>
            <a:r>
              <a:rPr lang="en-US" sz="2400" dirty="0">
                <a:latin typeface="+mn-lt"/>
              </a:rPr>
              <a:t> </a:t>
            </a:r>
            <a:r>
              <a:rPr lang="en-US" sz="2400" dirty="0" err="1">
                <a:latin typeface="+mn-lt"/>
              </a:rPr>
              <a:t>cực</a:t>
            </a:r>
            <a:r>
              <a:rPr lang="en-US" sz="2400" dirty="0">
                <a:latin typeface="+mn-lt"/>
              </a:rPr>
              <a:t>, </a:t>
            </a:r>
            <a:r>
              <a:rPr lang="en-US" sz="2400" dirty="0" err="1">
                <a:latin typeface="+mn-lt"/>
              </a:rPr>
              <a:t>chủ</a:t>
            </a:r>
            <a:r>
              <a:rPr lang="en-US" sz="2400" dirty="0">
                <a:latin typeface="+mn-lt"/>
              </a:rPr>
              <a:t> </a:t>
            </a:r>
            <a:r>
              <a:rPr lang="en-US" sz="2400" dirty="0" err="1">
                <a:latin typeface="+mn-lt"/>
              </a:rPr>
              <a:t>động</a:t>
            </a:r>
            <a:r>
              <a:rPr lang="en-US" sz="2400" dirty="0">
                <a:latin typeface="+mn-lt"/>
              </a:rPr>
              <a:t>, </a:t>
            </a:r>
            <a:r>
              <a:rPr lang="en-US" sz="2400" dirty="0" err="1">
                <a:latin typeface="+mn-lt"/>
              </a:rPr>
              <a:t>sáng</a:t>
            </a:r>
            <a:r>
              <a:rPr lang="en-US" sz="2400" dirty="0">
                <a:latin typeface="+mn-lt"/>
              </a:rPr>
              <a:t> </a:t>
            </a:r>
            <a:r>
              <a:rPr lang="en-US" sz="2400" dirty="0" err="1">
                <a:latin typeface="+mn-lt"/>
              </a:rPr>
              <a:t>tạo</a:t>
            </a:r>
            <a:endParaRPr lang="en-US" sz="2400" dirty="0">
              <a:latin typeface="+mn-lt"/>
            </a:endParaRPr>
          </a:p>
        </p:txBody>
      </p:sp>
      <p:sp>
        <p:nvSpPr>
          <p:cNvPr id="8" name="Title 1"/>
          <p:cNvSpPr>
            <a:spLocks noGrp="1"/>
          </p:cNvSpPr>
          <p:nvPr>
            <p:ph type="title"/>
          </p:nvPr>
        </p:nvSpPr>
        <p:spPr>
          <a:xfrm>
            <a:off x="956602" y="274638"/>
            <a:ext cx="7730197" cy="611627"/>
          </a:xfrm>
          <a:noFill/>
        </p:spPr>
        <p:txBody>
          <a:bodyPr rtlCol="0">
            <a:noAutofit/>
          </a:bodyPr>
          <a:lstStyle/>
          <a:p>
            <a:pPr eaLnBrk="1" fontAlgn="auto" hangingPunct="1">
              <a:spcAft>
                <a:spcPts val="0"/>
              </a:spcAft>
              <a:defRPr/>
            </a:pPr>
            <a:r>
              <a:rPr lang="af-ZA" sz="2800" b="1" dirty="0" smtClean="0">
                <a:solidFill>
                  <a:srgbClr val="C00000"/>
                </a:solidFill>
                <a:latin typeface="Arial" panose="020B0604020202020204" pitchFamily="34" charset="0"/>
                <a:cs typeface="Arial" panose="020B0604020202020204" pitchFamily="34" charset="0"/>
              </a:rPr>
              <a:t>Những vấn đề chung về đổi mới giáo dục</a:t>
            </a: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57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54" y="0"/>
            <a:ext cx="8229600" cy="868362"/>
          </a:xfrm>
          <a:noFill/>
        </p:spPr>
        <p:txBody>
          <a:bodyPr rtlCol="0">
            <a:normAutofit/>
          </a:bodyPr>
          <a:lstStyle/>
          <a:p>
            <a:pPr eaLnBrk="1" fontAlgn="auto" hangingPunct="1">
              <a:spcAft>
                <a:spcPts val="0"/>
              </a:spcAft>
              <a:defRPr/>
            </a:pPr>
            <a:r>
              <a:rPr lang="en-US" sz="3600" b="1" dirty="0" smtClean="0">
                <a:solidFill>
                  <a:srgbClr val="0070C0"/>
                </a:solidFill>
              </a:rPr>
              <a:t>MỤC TIÊU GIÁO DỤC THCS</a:t>
            </a:r>
            <a:endParaRPr lang="en-US" sz="3600" b="1" dirty="0">
              <a:solidFill>
                <a:srgbClr val="0070C0"/>
              </a:solidFill>
            </a:endParaRPr>
          </a:p>
        </p:txBody>
      </p:sp>
      <p:sp>
        <p:nvSpPr>
          <p:cNvPr id="3" name="Content Placeholder 2"/>
          <p:cNvSpPr>
            <a:spLocks noGrp="1"/>
          </p:cNvSpPr>
          <p:nvPr>
            <p:ph idx="1"/>
          </p:nvPr>
        </p:nvSpPr>
        <p:spPr>
          <a:xfrm>
            <a:off x="457200" y="1600200"/>
            <a:ext cx="8229600" cy="4724400"/>
          </a:xfrm>
          <a:solidFill>
            <a:schemeClr val="accent6">
              <a:lumMod val="20000"/>
              <a:lumOff val="80000"/>
            </a:schemeClr>
          </a:solidFill>
        </p:spPr>
        <p:txBody>
          <a:bodyPr rtlCol="0">
            <a:normAutofit/>
          </a:bodyPr>
          <a:lstStyle/>
          <a:p>
            <a:pPr algn="just" eaLnBrk="1" fontAlgn="auto" hangingPunct="1">
              <a:spcAft>
                <a:spcPts val="0"/>
              </a:spcAft>
              <a:defRPr/>
            </a:pPr>
            <a:r>
              <a:rPr lang="en-US" sz="3600" dirty="0" err="1"/>
              <a:t>Giáo</a:t>
            </a:r>
            <a:r>
              <a:rPr lang="en-US" sz="3600" dirty="0"/>
              <a:t> </a:t>
            </a:r>
            <a:r>
              <a:rPr lang="en-US" sz="3600" dirty="0" err="1"/>
              <a:t>dục</a:t>
            </a:r>
            <a:r>
              <a:rPr lang="en-US" sz="3600" dirty="0"/>
              <a:t> </a:t>
            </a:r>
            <a:r>
              <a:rPr lang="en-US" sz="3600" dirty="0" err="1"/>
              <a:t>trung</a:t>
            </a:r>
            <a:r>
              <a:rPr lang="en-US" sz="3600" dirty="0"/>
              <a:t> </a:t>
            </a:r>
            <a:r>
              <a:rPr lang="en-US" sz="3600" dirty="0" err="1"/>
              <a:t>học</a:t>
            </a:r>
            <a:r>
              <a:rPr lang="en-US" sz="3600" dirty="0"/>
              <a:t> </a:t>
            </a:r>
            <a:r>
              <a:rPr lang="en-US" sz="3600" dirty="0" err="1"/>
              <a:t>cơ</a:t>
            </a:r>
            <a:r>
              <a:rPr lang="en-US" sz="3600" dirty="0"/>
              <a:t> </a:t>
            </a:r>
            <a:r>
              <a:rPr lang="en-US" sz="3600" dirty="0" err="1"/>
              <a:t>sở</a:t>
            </a:r>
            <a:r>
              <a:rPr lang="en-US" sz="3600" dirty="0"/>
              <a:t> </a:t>
            </a:r>
            <a:r>
              <a:rPr lang="en-US" sz="3600" dirty="0" err="1"/>
              <a:t>nhằm</a:t>
            </a:r>
            <a:r>
              <a:rPr lang="en-US" sz="3600" dirty="0"/>
              <a:t> </a:t>
            </a:r>
            <a:r>
              <a:rPr lang="en-US" sz="3600" dirty="0" err="1"/>
              <a:t>giúp</a:t>
            </a:r>
            <a:r>
              <a:rPr lang="en-US" sz="3600" dirty="0"/>
              <a:t> </a:t>
            </a:r>
            <a:r>
              <a:rPr lang="en-US" sz="3600" dirty="0" err="1"/>
              <a:t>học</a:t>
            </a:r>
            <a:r>
              <a:rPr lang="en-US" sz="3600" dirty="0"/>
              <a:t> </a:t>
            </a:r>
            <a:r>
              <a:rPr lang="en-US" sz="3600" dirty="0" err="1"/>
              <a:t>sinh</a:t>
            </a:r>
            <a:r>
              <a:rPr lang="en-US" sz="3600" dirty="0"/>
              <a:t> </a:t>
            </a:r>
            <a:r>
              <a:rPr lang="en-US" sz="3600" dirty="0" err="1"/>
              <a:t>củng</a:t>
            </a:r>
            <a:r>
              <a:rPr lang="en-US" sz="3600" dirty="0"/>
              <a:t> </a:t>
            </a:r>
            <a:r>
              <a:rPr lang="en-US" sz="3600" dirty="0" err="1"/>
              <a:t>cố</a:t>
            </a:r>
            <a:r>
              <a:rPr lang="en-US" sz="3600" dirty="0"/>
              <a:t> </a:t>
            </a:r>
            <a:r>
              <a:rPr lang="en-US" sz="3600" dirty="0" err="1"/>
              <a:t>và</a:t>
            </a:r>
            <a:r>
              <a:rPr lang="en-US" sz="3600" dirty="0"/>
              <a:t> </a:t>
            </a:r>
            <a:r>
              <a:rPr lang="en-US" sz="3600" dirty="0" err="1"/>
              <a:t>phát</a:t>
            </a:r>
            <a:r>
              <a:rPr lang="en-US" sz="3600" dirty="0"/>
              <a:t> </a:t>
            </a:r>
            <a:r>
              <a:rPr lang="en-US" sz="3600" dirty="0" err="1"/>
              <a:t>triển</a:t>
            </a:r>
            <a:r>
              <a:rPr lang="en-US" sz="3600" dirty="0"/>
              <a:t> </a:t>
            </a:r>
            <a:r>
              <a:rPr lang="en-US" sz="3600" dirty="0" err="1"/>
              <a:t>những</a:t>
            </a:r>
            <a:r>
              <a:rPr lang="en-US" sz="3600" dirty="0"/>
              <a:t> </a:t>
            </a:r>
            <a:r>
              <a:rPr lang="en-US" sz="3600" dirty="0" err="1"/>
              <a:t>kết</a:t>
            </a:r>
            <a:r>
              <a:rPr lang="en-US" sz="3600" dirty="0"/>
              <a:t> </a:t>
            </a:r>
            <a:r>
              <a:rPr lang="en-US" sz="3600" dirty="0" err="1"/>
              <a:t>quả</a:t>
            </a:r>
            <a:r>
              <a:rPr lang="en-US" sz="3600" dirty="0"/>
              <a:t> </a:t>
            </a:r>
            <a:r>
              <a:rPr lang="en-US" sz="3600" dirty="0" err="1"/>
              <a:t>của</a:t>
            </a:r>
            <a:r>
              <a:rPr lang="en-US" sz="3600" dirty="0"/>
              <a:t> </a:t>
            </a:r>
            <a:r>
              <a:rPr lang="en-US" sz="3600" dirty="0" err="1"/>
              <a:t>giáo</a:t>
            </a:r>
            <a:r>
              <a:rPr lang="en-US" sz="3600" dirty="0"/>
              <a:t> </a:t>
            </a:r>
            <a:r>
              <a:rPr lang="en-US" sz="3600" dirty="0" err="1"/>
              <a:t>dục</a:t>
            </a:r>
            <a:r>
              <a:rPr lang="en-US" sz="3600" dirty="0"/>
              <a:t> </a:t>
            </a:r>
            <a:r>
              <a:rPr lang="en-US" sz="3600" dirty="0" err="1"/>
              <a:t>tiểu</a:t>
            </a:r>
            <a:r>
              <a:rPr lang="en-US" sz="3600" dirty="0"/>
              <a:t> </a:t>
            </a:r>
            <a:r>
              <a:rPr lang="en-US" sz="3600" dirty="0" err="1"/>
              <a:t>học</a:t>
            </a:r>
            <a:r>
              <a:rPr lang="en-US" sz="3600" dirty="0"/>
              <a:t>; </a:t>
            </a:r>
            <a:r>
              <a:rPr lang="en-US" sz="3600" dirty="0" err="1"/>
              <a:t>có</a:t>
            </a:r>
            <a:r>
              <a:rPr lang="en-US" sz="3600" dirty="0"/>
              <a:t> </a:t>
            </a:r>
            <a:r>
              <a:rPr lang="en-US" sz="3600" dirty="0" err="1"/>
              <a:t>học</a:t>
            </a:r>
            <a:r>
              <a:rPr lang="en-US" sz="3600" dirty="0"/>
              <a:t> </a:t>
            </a:r>
            <a:r>
              <a:rPr lang="en-US" sz="3600" dirty="0" err="1"/>
              <a:t>vấn</a:t>
            </a:r>
            <a:r>
              <a:rPr lang="en-US" sz="3600" dirty="0"/>
              <a:t> </a:t>
            </a:r>
            <a:r>
              <a:rPr lang="en-US" sz="3600" dirty="0" err="1"/>
              <a:t>phổ</a:t>
            </a:r>
            <a:r>
              <a:rPr lang="en-US" sz="3600" dirty="0"/>
              <a:t> </a:t>
            </a:r>
            <a:r>
              <a:rPr lang="en-US" sz="3600" dirty="0" err="1"/>
              <a:t>thông</a:t>
            </a:r>
            <a:r>
              <a:rPr lang="en-US" sz="3600" dirty="0"/>
              <a:t> ở </a:t>
            </a:r>
            <a:r>
              <a:rPr lang="en-US" sz="3600" dirty="0" err="1"/>
              <a:t>trình</a:t>
            </a:r>
            <a:r>
              <a:rPr lang="en-US" sz="3600" dirty="0"/>
              <a:t> </a:t>
            </a:r>
            <a:r>
              <a:rPr lang="en-US" sz="3600" dirty="0" err="1"/>
              <a:t>độ</a:t>
            </a:r>
            <a:r>
              <a:rPr lang="en-US" sz="3600" dirty="0"/>
              <a:t> </a:t>
            </a:r>
            <a:r>
              <a:rPr lang="en-US" sz="3600" dirty="0" err="1"/>
              <a:t>cơ</a:t>
            </a:r>
            <a:r>
              <a:rPr lang="en-US" sz="3600" dirty="0"/>
              <a:t> </a:t>
            </a:r>
            <a:r>
              <a:rPr lang="en-US" sz="3600" dirty="0" err="1"/>
              <a:t>sở</a:t>
            </a:r>
            <a:r>
              <a:rPr lang="en-US" sz="3600" dirty="0"/>
              <a:t> </a:t>
            </a:r>
            <a:r>
              <a:rPr lang="en-US" sz="3600" dirty="0" err="1"/>
              <a:t>và</a:t>
            </a:r>
            <a:r>
              <a:rPr lang="en-US" sz="3600" dirty="0"/>
              <a:t> </a:t>
            </a:r>
            <a:r>
              <a:rPr lang="en-US" sz="3600" dirty="0" err="1"/>
              <a:t>những</a:t>
            </a:r>
            <a:r>
              <a:rPr lang="en-US" sz="3600" dirty="0"/>
              <a:t> </a:t>
            </a:r>
            <a:r>
              <a:rPr lang="en-US" sz="3600" dirty="0" err="1"/>
              <a:t>hiểu</a:t>
            </a:r>
            <a:r>
              <a:rPr lang="en-US" sz="3600" dirty="0"/>
              <a:t> </a:t>
            </a:r>
            <a:r>
              <a:rPr lang="en-US" sz="3600" dirty="0" err="1"/>
              <a:t>biết</a:t>
            </a:r>
            <a:r>
              <a:rPr lang="en-US" sz="3600" dirty="0"/>
              <a:t> ban </a:t>
            </a:r>
            <a:r>
              <a:rPr lang="en-US" sz="3600" dirty="0" err="1"/>
              <a:t>đầu</a:t>
            </a:r>
            <a:r>
              <a:rPr lang="en-US" sz="3600" dirty="0"/>
              <a:t> </a:t>
            </a:r>
            <a:r>
              <a:rPr lang="en-US" sz="3600" dirty="0" err="1"/>
              <a:t>về</a:t>
            </a:r>
            <a:r>
              <a:rPr lang="en-US" sz="3600" dirty="0"/>
              <a:t> </a:t>
            </a:r>
            <a:r>
              <a:rPr lang="en-US" sz="3600" dirty="0" err="1"/>
              <a:t>kỹ</a:t>
            </a:r>
            <a:r>
              <a:rPr lang="en-US" sz="3600" dirty="0"/>
              <a:t> </a:t>
            </a:r>
            <a:r>
              <a:rPr lang="en-US" sz="3600" dirty="0" err="1"/>
              <a:t>thuật</a:t>
            </a:r>
            <a:r>
              <a:rPr lang="en-US" sz="3600" dirty="0"/>
              <a:t> </a:t>
            </a:r>
            <a:r>
              <a:rPr lang="en-US" sz="3600" dirty="0" err="1"/>
              <a:t>và</a:t>
            </a:r>
            <a:r>
              <a:rPr lang="en-US" sz="3600" dirty="0"/>
              <a:t> </a:t>
            </a:r>
            <a:r>
              <a:rPr lang="en-US" sz="3600" dirty="0" err="1"/>
              <a:t>hướng</a:t>
            </a:r>
            <a:r>
              <a:rPr lang="en-US" sz="3600" dirty="0"/>
              <a:t> </a:t>
            </a:r>
            <a:r>
              <a:rPr lang="en-US" sz="3600" dirty="0" err="1"/>
              <a:t>nghiệp</a:t>
            </a:r>
            <a:r>
              <a:rPr lang="en-US" sz="3600" dirty="0"/>
              <a:t> </a:t>
            </a:r>
            <a:r>
              <a:rPr lang="en-US" sz="3600" dirty="0" err="1"/>
              <a:t>để</a:t>
            </a:r>
            <a:r>
              <a:rPr lang="en-US" sz="3600" dirty="0"/>
              <a:t> </a:t>
            </a:r>
            <a:r>
              <a:rPr lang="en-US" sz="3600" dirty="0" err="1"/>
              <a:t>tiếp</a:t>
            </a:r>
            <a:r>
              <a:rPr lang="en-US" sz="3600" dirty="0"/>
              <a:t> </a:t>
            </a:r>
            <a:r>
              <a:rPr lang="en-US" sz="3600" dirty="0" err="1"/>
              <a:t>tục</a:t>
            </a:r>
            <a:r>
              <a:rPr lang="en-US" sz="3600" dirty="0"/>
              <a:t> </a:t>
            </a:r>
            <a:r>
              <a:rPr lang="en-US" sz="3600" dirty="0" err="1"/>
              <a:t>học</a:t>
            </a:r>
            <a:r>
              <a:rPr lang="en-US" sz="3600" dirty="0"/>
              <a:t> </a:t>
            </a:r>
            <a:r>
              <a:rPr lang="en-US" sz="3600" dirty="0" err="1"/>
              <a:t>trung</a:t>
            </a:r>
            <a:r>
              <a:rPr lang="en-US" sz="3600" dirty="0"/>
              <a:t> </a:t>
            </a:r>
            <a:r>
              <a:rPr lang="en-US" sz="3600" dirty="0" err="1"/>
              <a:t>học</a:t>
            </a:r>
            <a:r>
              <a:rPr lang="en-US" sz="3600" dirty="0"/>
              <a:t> </a:t>
            </a:r>
            <a:r>
              <a:rPr lang="en-US" sz="3600" dirty="0" err="1"/>
              <a:t>phổ</a:t>
            </a:r>
            <a:r>
              <a:rPr lang="en-US" sz="3600" dirty="0"/>
              <a:t> </a:t>
            </a:r>
            <a:r>
              <a:rPr lang="en-US" sz="3600" dirty="0" err="1"/>
              <a:t>thông</a:t>
            </a:r>
            <a:r>
              <a:rPr lang="en-US" sz="3600" dirty="0"/>
              <a:t>, </a:t>
            </a:r>
            <a:r>
              <a:rPr lang="en-US" sz="3600" dirty="0" err="1"/>
              <a:t>trung</a:t>
            </a:r>
            <a:r>
              <a:rPr lang="en-US" sz="3600" dirty="0"/>
              <a:t> </a:t>
            </a:r>
            <a:r>
              <a:rPr lang="en-US" sz="3600" dirty="0" err="1"/>
              <a:t>cấp</a:t>
            </a:r>
            <a:r>
              <a:rPr lang="en-US" sz="3600" dirty="0"/>
              <a:t>, </a:t>
            </a:r>
            <a:r>
              <a:rPr lang="en-US" sz="3600" dirty="0" err="1"/>
              <a:t>học</a:t>
            </a:r>
            <a:r>
              <a:rPr lang="en-US" sz="3600" dirty="0"/>
              <a:t> </a:t>
            </a:r>
            <a:r>
              <a:rPr lang="en-US" sz="3600" dirty="0" err="1"/>
              <a:t>nghề</a:t>
            </a:r>
            <a:r>
              <a:rPr lang="en-US" sz="3600" dirty="0"/>
              <a:t> </a:t>
            </a:r>
            <a:r>
              <a:rPr lang="en-US" sz="3600" dirty="0" err="1"/>
              <a:t>hoặc</a:t>
            </a:r>
            <a:r>
              <a:rPr lang="en-US" sz="3600" dirty="0"/>
              <a:t> </a:t>
            </a:r>
            <a:r>
              <a:rPr lang="en-US" sz="3600" dirty="0" err="1"/>
              <a:t>đi</a:t>
            </a:r>
            <a:r>
              <a:rPr lang="en-US" sz="3600" dirty="0"/>
              <a:t> </a:t>
            </a:r>
            <a:r>
              <a:rPr lang="en-US" sz="3600" dirty="0" err="1"/>
              <a:t>vào</a:t>
            </a:r>
            <a:r>
              <a:rPr lang="en-US" sz="3600" dirty="0"/>
              <a:t> </a:t>
            </a:r>
            <a:r>
              <a:rPr lang="en-US" sz="3600" dirty="0" err="1"/>
              <a:t>cuộc</a:t>
            </a:r>
            <a:r>
              <a:rPr lang="en-US" sz="3600" dirty="0"/>
              <a:t> </a:t>
            </a:r>
            <a:r>
              <a:rPr lang="en-US" sz="3600" dirty="0" err="1"/>
              <a:t>sống</a:t>
            </a:r>
            <a:r>
              <a:rPr lang="en-US" sz="3600" dirty="0"/>
              <a:t> </a:t>
            </a:r>
            <a:r>
              <a:rPr lang="en-US" sz="3600" dirty="0" err="1"/>
              <a:t>lao</a:t>
            </a:r>
            <a:r>
              <a:rPr lang="en-US" sz="3600" dirty="0"/>
              <a:t> </a:t>
            </a:r>
            <a:r>
              <a:rPr lang="en-US" sz="3600" dirty="0" err="1"/>
              <a:t>động</a:t>
            </a:r>
            <a:r>
              <a:rPr lang="en-US" sz="3600" dirty="0"/>
              <a:t>.</a:t>
            </a:r>
          </a:p>
          <a:p>
            <a:pPr marL="0" indent="0" algn="just" eaLnBrk="1" fontAlgn="auto" hangingPunct="1">
              <a:spcAft>
                <a:spcPts val="0"/>
              </a:spcAft>
              <a:buFont typeface="Arial" panose="020B0604020202020204" pitchFamily="34" charset="0"/>
              <a:buNone/>
              <a:defRPr/>
            </a:pPr>
            <a:endParaRPr lang="en-US" sz="3600" b="1" dirty="0">
              <a:solidFill>
                <a:srgbClr val="00B050"/>
              </a:solidFill>
            </a:endParaRPr>
          </a:p>
        </p:txBody>
      </p:sp>
    </p:spTree>
    <p:extLst>
      <p:ext uri="{BB962C8B-B14F-4D97-AF65-F5344CB8AC3E}">
        <p14:creationId xmlns:p14="http://schemas.microsoft.com/office/powerpoint/2010/main" val="162042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6454" name="Group 134"/>
          <p:cNvGraphicFramePr>
            <a:graphicFrameLocks noGrp="1"/>
          </p:cNvGraphicFramePr>
          <p:nvPr/>
        </p:nvGraphicFramePr>
        <p:xfrm>
          <a:off x="1219200" y="114300"/>
          <a:ext cx="7772399" cy="6374011"/>
        </p:xfrm>
        <a:graphic>
          <a:graphicData uri="http://schemas.openxmlformats.org/drawingml/2006/table">
            <a:tbl>
              <a:tblPr/>
              <a:tblGrid>
                <a:gridCol w="1219200"/>
                <a:gridCol w="2971800"/>
                <a:gridCol w="3581399"/>
              </a:tblGrid>
              <a:tr h="36571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Bảng</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phân</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loại</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của</a:t>
                      </a:r>
                      <a:r>
                        <a:rPr kumimoji="0" lang="en-US" sz="1800" b="1" i="0" u="none" strike="noStrike" cap="none" normalizeH="0" baseline="0" dirty="0" smtClean="0">
                          <a:ln>
                            <a:noFill/>
                          </a:ln>
                          <a:solidFill>
                            <a:schemeClr val="tx1"/>
                          </a:solidFill>
                          <a:effectLst/>
                          <a:latin typeface="Arial" pitchFamily="34" charset="0"/>
                          <a:cs typeface="Arial" pitchFamily="34" charset="0"/>
                        </a:rPr>
                        <a:t> Bloom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400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cs typeface="Arial" pitchFamily="34" charset="0"/>
                        </a:rPr>
                        <a:t>Loại</a:t>
                      </a:r>
                      <a:r>
                        <a:rPr kumimoji="0" lang="en-US" sz="1200" b="1"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cs typeface="Arial" pitchFamily="34" charset="0"/>
                        </a:rPr>
                        <a:t>hoạt</a:t>
                      </a:r>
                      <a:r>
                        <a:rPr kumimoji="0" lang="en-US" sz="1200" b="1"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cs typeface="Arial" pitchFamily="34" charset="0"/>
                        </a:rPr>
                        <a:t>động</a:t>
                      </a:r>
                      <a:r>
                        <a:rPr kumimoji="0" lang="en-US" sz="1200" b="1"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cs typeface="Arial" pitchFamily="34" charset="0"/>
                        </a:rPr>
                        <a:t>nhận</a:t>
                      </a:r>
                      <a:r>
                        <a:rPr kumimoji="0" lang="en-US" sz="1200" b="1"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cs typeface="Arial" pitchFamily="34" charset="0"/>
                        </a:rPr>
                        <a:t>thức</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cs typeface="Arial" pitchFamily="34" charset="0"/>
                        </a:rPr>
                        <a:t>Định</a:t>
                      </a:r>
                      <a:r>
                        <a:rPr kumimoji="0" lang="en-US" sz="1200" b="1"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cs typeface="Arial" pitchFamily="34" charset="0"/>
                        </a:rPr>
                        <a:t>nghĩa</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cs typeface="Arial" pitchFamily="34" charset="0"/>
                        </a:rPr>
                        <a:t>Các</a:t>
                      </a:r>
                      <a:r>
                        <a:rPr kumimoji="0" lang="en-US" sz="1200" b="1"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cs typeface="Arial" pitchFamily="34" charset="0"/>
                        </a:rPr>
                        <a:t>vị</a:t>
                      </a:r>
                      <a:r>
                        <a:rPr kumimoji="0" lang="en-US" sz="1200" b="1" i="0" u="none" strike="noStrike" cap="none" normalizeH="0" baseline="0" dirty="0" smtClean="0">
                          <a:ln>
                            <a:noFill/>
                          </a:ln>
                          <a:solidFill>
                            <a:schemeClr val="tx1"/>
                          </a:solidFill>
                          <a:effectLst/>
                          <a:latin typeface="Arial" pitchFamily="34"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cs typeface="Arial" pitchFamily="34" charset="0"/>
                        </a:rPr>
                        <a:t>từ</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Đánh giá</a:t>
                      </a:r>
                    </a:p>
                  </a:txBody>
                  <a:tcPr marT="45707" marB="457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Phán đoán về giá trị của tư liệu hay phương pháp có thể áp dụng trong một hoàn cảnh cụ thể; phán đoán bằng cách sử dụng những tiêu thức rõ ràng.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Chấp nhận, xác định phẩm chất, đánh giá, phân xử, quyết định, lựa chọn, kết luận, phê phán, bảo vệ, định giá, cho điểm, phán đoán, dành ưu tiên, đề nghị, tham chiếu,  loại bỏ, chọn lọc, ủng hộ</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Tổng hợp</a:t>
                      </a:r>
                    </a:p>
                  </a:txBody>
                  <a:tcPr marT="45707" marB="457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Sáng tạo cái mới bằng cách sắp đặt những ý tưởng khác nhau lại cùng nhau để làm thành một khối thống nhất.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Pha trộn, xây dựng, thay đổi, kết hợp,biên soạn, sáng tác, tưởng tượng, sáng tạo, thiết kế, lập thức, nảy sinh, đưa ra giả thiết, lên kế hoạch, tiên đoán, sản xuất, tái lập trật tự, duyệt xét lại, nói, viết</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Phân tích</a:t>
                      </a:r>
                    </a:p>
                  </a:txBody>
                  <a:tcPr marT="45707" marB="457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Chia cắt sự vật/ sự việc thành bộ phận; có thể tập trung vào việc làm rõ từng bộ phận hay phân tích quan hệ giữa các bộ phận, hay nhận thức về quy tắc tổ chức giữa các bộ phận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Phân tích, so sánh, đối chiếu, làm biểu đồ, phân biệt, mổ xẻ, làm nổi bật, định nghĩa, minh họa, suy luận, phác thảo, chỉ ra, chọn lọc, chia cắt, sắp xếp, phân loại</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Ứng dụng</a:t>
                      </a:r>
                    </a:p>
                  </a:txBody>
                  <a:tcPr marT="45707" marB="457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Dùng những khái niệm chung để giải quyết vấn đề trong một hoàn cảnh nhất định, dùng những tư liệu đã biết trong những hoàn cảnh cụ thể mới</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ứng dụng, vận dụng, tập hợp, xây dựng, chứng minh, khám phá, minh họa, phỏng vấn, tận dụng, chế tác, liên hệ, bày tỏ, giải quyết, sử dụng</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Lĩnh hội</a:t>
                      </a:r>
                    </a:p>
                  </a:txBody>
                  <a:tcPr marT="45707" marB="457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cs typeface="Arial" pitchFamily="34" charset="0"/>
                        </a:rPr>
                        <a:t>Hiểu</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những</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điều</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đã</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được</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truyền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đạt</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mà</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không</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nhất</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thiết</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phải</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liên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hệ</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nó</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với</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một</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cái</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gí</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khác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Biến đổi, giải thích nguyên nhân, diễn giải, tính toán, thay đổi, chuyển đổi, tập hợp lại, giải thích, khái quát hóa, cho ví dụ, suy luận, diễn dịch, dự đoán, duyệt xét lại, tổng hợp, truyền đạt lại</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2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Nhận thức</a:t>
                      </a:r>
                    </a:p>
                  </a:txBody>
                  <a:tcPr marT="45707" marB="457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Nhắc nhớ lại một điều gì mà không nhất thiết phải hiểu, phải sử dụng hay thay đổi nó</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cs typeface="Arial" pitchFamily="34" charset="0"/>
                        </a:rPr>
                        <a:t>Định</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nghĩa</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miêu</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tả,nhận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dạng</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dán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nhãn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liệt</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kê</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làm</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cho</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phù</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hợp</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ghi</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nhớ</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chỉ</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ra</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nhắc</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lại</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lựa</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chọn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tuyên</a:t>
                      </a:r>
                      <a:r>
                        <a:rPr kumimoji="0" lang="en-US" sz="12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cs typeface="Arial" pitchFamily="34" charset="0"/>
                        </a:rPr>
                        <a:t>bố</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6" name="AutoShape 38"/>
          <p:cNvSpPr>
            <a:spLocks noChangeArrowheads="1"/>
          </p:cNvSpPr>
          <p:nvPr/>
        </p:nvSpPr>
        <p:spPr bwMode="auto">
          <a:xfrm>
            <a:off x="152400" y="609600"/>
            <a:ext cx="965200" cy="5200650"/>
          </a:xfrm>
          <a:prstGeom prst="upArrow">
            <a:avLst>
              <a:gd name="adj1" fmla="val 50000"/>
              <a:gd name="adj2" fmla="val 116344"/>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a:latin typeface="Calibri" panose="020F0502020204030204" pitchFamily="34" charset="0"/>
              <a:ea typeface="MS PGothic" panose="020B0600070205080204" pitchFamily="34" charset="-128"/>
            </a:endParaRPr>
          </a:p>
        </p:txBody>
      </p:sp>
      <p:sp>
        <p:nvSpPr>
          <p:cNvPr id="22567" name="Rectangle 135"/>
          <p:cNvSpPr>
            <a:spLocks noChangeArrowheads="1"/>
          </p:cNvSpPr>
          <p:nvPr/>
        </p:nvSpPr>
        <p:spPr bwMode="auto">
          <a:xfrm>
            <a:off x="0" y="6532222"/>
            <a:ext cx="9144000" cy="307777"/>
          </a:xfrm>
          <a:prstGeom prst="rect">
            <a:avLst/>
          </a:prstGeom>
          <a:solidFill>
            <a:srgbClr val="FF0000">
              <a:alpha val="43000"/>
            </a:srgbClr>
          </a:solidFill>
          <a:ln>
            <a:noFill/>
          </a:ln>
        </p:spPr>
        <p:txBody>
          <a:bodyPr wrap="square" anchor="ctr">
            <a:spAutoFit/>
          </a:bodyPr>
          <a:lstStyle>
            <a:lvl1pPr eaLnBrk="0" hangingPunct="0">
              <a:tabLst>
                <a:tab pos="647700" algn="l"/>
              </a:tabLst>
              <a:defRPr>
                <a:solidFill>
                  <a:schemeClr val="tx1"/>
                </a:solidFill>
                <a:latin typeface="Arial" panose="020B0604020202020204" pitchFamily="34" charset="0"/>
              </a:defRPr>
            </a:lvl1pPr>
            <a:lvl2pPr marL="742950" indent="-285750" eaLnBrk="0" hangingPunct="0">
              <a:tabLst>
                <a:tab pos="647700" algn="l"/>
              </a:tabLst>
              <a:defRPr>
                <a:solidFill>
                  <a:schemeClr val="tx1"/>
                </a:solidFill>
                <a:latin typeface="Arial" panose="020B0604020202020204" pitchFamily="34" charset="0"/>
              </a:defRPr>
            </a:lvl2pPr>
            <a:lvl3pPr marL="1143000" indent="-228600" eaLnBrk="0" hangingPunct="0">
              <a:tabLst>
                <a:tab pos="647700" algn="l"/>
              </a:tabLst>
              <a:defRPr>
                <a:solidFill>
                  <a:schemeClr val="tx1"/>
                </a:solidFill>
                <a:latin typeface="Arial" panose="020B0604020202020204" pitchFamily="34" charset="0"/>
              </a:defRPr>
            </a:lvl3pPr>
            <a:lvl4pPr marL="1600200" indent="-228600" eaLnBrk="0" hangingPunct="0">
              <a:tabLst>
                <a:tab pos="647700" algn="l"/>
              </a:tabLst>
              <a:defRPr>
                <a:solidFill>
                  <a:schemeClr val="tx1"/>
                </a:solidFill>
                <a:latin typeface="Arial" panose="020B0604020202020204" pitchFamily="34" charset="0"/>
              </a:defRPr>
            </a:lvl4pPr>
            <a:lvl5pPr marL="2057400" indent="-228600" eaLnBrk="0" hangingPunct="0">
              <a:tabLst>
                <a:tab pos="647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47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47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47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47700" algn="l"/>
              </a:tabLst>
              <a:defRPr>
                <a:solidFill>
                  <a:schemeClr val="tx1"/>
                </a:solidFill>
                <a:latin typeface="Arial" panose="020B0604020202020204" pitchFamily="34" charset="0"/>
              </a:defRPr>
            </a:lvl9pPr>
          </a:lstStyle>
          <a:p>
            <a:pPr algn="ctr" eaLnBrk="1" hangingPunct="1"/>
            <a:r>
              <a:rPr lang="en-US" altLang="en-US" sz="1400" b="1" dirty="0" err="1">
                <a:latin typeface="Calibri" panose="020F0502020204030204" pitchFamily="34" charset="0"/>
              </a:rPr>
              <a:t>Về</a:t>
            </a:r>
            <a:r>
              <a:rPr lang="en-US" altLang="en-US" sz="1400" b="1" dirty="0">
                <a:latin typeface="Calibri" panose="020F0502020204030204" pitchFamily="34" charset="0"/>
              </a:rPr>
              <a:t> </a:t>
            </a:r>
            <a:r>
              <a:rPr lang="en-US" altLang="en-US" sz="1400" b="1" dirty="0" err="1">
                <a:latin typeface="Calibri" panose="020F0502020204030204" pitchFamily="34" charset="0"/>
              </a:rPr>
              <a:t>chủ</a:t>
            </a:r>
            <a:r>
              <a:rPr lang="en-US" altLang="en-US" sz="1400" b="1" dirty="0">
                <a:latin typeface="Calibri" panose="020F0502020204030204" pitchFamily="34" charset="0"/>
              </a:rPr>
              <a:t> </a:t>
            </a:r>
            <a:r>
              <a:rPr lang="en-US" altLang="en-US" sz="1400" b="1" dirty="0" err="1">
                <a:latin typeface="Calibri" panose="020F0502020204030204" pitchFamily="34" charset="0"/>
              </a:rPr>
              <a:t>đề</a:t>
            </a:r>
            <a:r>
              <a:rPr lang="en-US" altLang="en-US" sz="1400" b="1" dirty="0">
                <a:latin typeface="Calibri" panose="020F0502020204030204" pitchFamily="34" charset="0"/>
              </a:rPr>
              <a:t> </a:t>
            </a:r>
            <a:r>
              <a:rPr lang="en-US" altLang="en-US" sz="1400" b="1" dirty="0" err="1">
                <a:latin typeface="Calibri" panose="020F0502020204030204" pitchFamily="34" charset="0"/>
              </a:rPr>
              <a:t>mà</a:t>
            </a:r>
            <a:r>
              <a:rPr lang="en-US" altLang="en-US" sz="1400" b="1" dirty="0">
                <a:latin typeface="Calibri" panose="020F0502020204030204" pitchFamily="34" charset="0"/>
              </a:rPr>
              <a:t> </a:t>
            </a:r>
            <a:r>
              <a:rPr lang="en-US" altLang="en-US" sz="1400" b="1" dirty="0" err="1">
                <a:latin typeface="Calibri" panose="020F0502020204030204" pitchFamily="34" charset="0"/>
              </a:rPr>
              <a:t>anh</a:t>
            </a:r>
            <a:r>
              <a:rPr lang="en-US" altLang="en-US" sz="1400" b="1" dirty="0">
                <a:latin typeface="Calibri" panose="020F0502020204030204" pitchFamily="34" charset="0"/>
              </a:rPr>
              <a:t>/</a:t>
            </a:r>
            <a:r>
              <a:rPr lang="en-US" altLang="en-US" sz="1400" b="1" dirty="0" err="1">
                <a:latin typeface="Calibri" panose="020F0502020204030204" pitchFamily="34" charset="0"/>
              </a:rPr>
              <a:t>chị</a:t>
            </a:r>
            <a:r>
              <a:rPr lang="en-US" altLang="en-US" sz="1400" b="1" dirty="0">
                <a:latin typeface="Calibri" panose="020F0502020204030204" pitchFamily="34" charset="0"/>
              </a:rPr>
              <a:t> </a:t>
            </a:r>
            <a:r>
              <a:rPr lang="en-US" altLang="en-US" sz="1400" b="1" dirty="0" err="1">
                <a:latin typeface="Calibri" panose="020F0502020204030204" pitchFamily="34" charset="0"/>
              </a:rPr>
              <a:t>đang</a:t>
            </a:r>
            <a:r>
              <a:rPr lang="en-US" altLang="en-US" sz="1400" b="1" dirty="0">
                <a:latin typeface="Calibri" panose="020F0502020204030204" pitchFamily="34" charset="0"/>
              </a:rPr>
              <a:t> </a:t>
            </a:r>
            <a:r>
              <a:rPr lang="en-US" altLang="en-US" sz="1400" b="1" dirty="0" err="1">
                <a:latin typeface="Calibri" panose="020F0502020204030204" pitchFamily="34" charset="0"/>
              </a:rPr>
              <a:t>dạy</a:t>
            </a:r>
            <a:r>
              <a:rPr lang="en-US" altLang="en-US" sz="1400" b="1" dirty="0">
                <a:latin typeface="Calibri" panose="020F0502020204030204" pitchFamily="34" charset="0"/>
              </a:rPr>
              <a:t>, </a:t>
            </a:r>
            <a:r>
              <a:rPr lang="en-US" altLang="en-US" sz="1400" b="1" dirty="0" err="1">
                <a:latin typeface="Calibri" panose="020F0502020204030204" pitchFamily="34" charset="0"/>
              </a:rPr>
              <a:t>hãy</a:t>
            </a:r>
            <a:r>
              <a:rPr lang="en-US" altLang="en-US" sz="1400" b="1" dirty="0">
                <a:latin typeface="Calibri" panose="020F0502020204030204" pitchFamily="34" charset="0"/>
              </a:rPr>
              <a:t> </a:t>
            </a:r>
            <a:r>
              <a:rPr lang="en-US" altLang="en-US" sz="1400" b="1" dirty="0" err="1">
                <a:latin typeface="Calibri" panose="020F0502020204030204" pitchFamily="34" charset="0"/>
              </a:rPr>
              <a:t>tạo</a:t>
            </a:r>
            <a:r>
              <a:rPr lang="en-US" altLang="en-US" sz="1400" b="1" dirty="0">
                <a:latin typeface="Calibri" panose="020F0502020204030204" pitchFamily="34" charset="0"/>
              </a:rPr>
              <a:t> </a:t>
            </a:r>
            <a:r>
              <a:rPr lang="en-US" altLang="en-US" sz="1400" b="1" dirty="0" err="1">
                <a:latin typeface="Calibri" panose="020F0502020204030204" pitchFamily="34" charset="0"/>
              </a:rPr>
              <a:t>ra</a:t>
            </a:r>
            <a:r>
              <a:rPr lang="en-US" altLang="en-US" sz="1400" b="1" dirty="0">
                <a:latin typeface="Calibri" panose="020F0502020204030204" pitchFamily="34" charset="0"/>
              </a:rPr>
              <a:t> </a:t>
            </a:r>
            <a:r>
              <a:rPr lang="en-US" altLang="en-US" sz="1400" b="1" dirty="0" err="1">
                <a:latin typeface="Calibri" panose="020F0502020204030204" pitchFamily="34" charset="0"/>
              </a:rPr>
              <a:t>một</a:t>
            </a:r>
            <a:r>
              <a:rPr lang="en-US" altLang="en-US" sz="1400" b="1" dirty="0">
                <a:latin typeface="Calibri" panose="020F0502020204030204" pitchFamily="34" charset="0"/>
              </a:rPr>
              <a:t> </a:t>
            </a:r>
            <a:r>
              <a:rPr lang="en-US" altLang="en-US" sz="1400" b="1" dirty="0" err="1">
                <a:latin typeface="Calibri" panose="020F0502020204030204" pitchFamily="34" charset="0"/>
              </a:rPr>
              <a:t>số</a:t>
            </a:r>
            <a:r>
              <a:rPr lang="en-US" altLang="en-US" sz="1400" b="1" dirty="0">
                <a:latin typeface="Calibri" panose="020F0502020204030204" pitchFamily="34" charset="0"/>
              </a:rPr>
              <a:t> </a:t>
            </a:r>
            <a:r>
              <a:rPr lang="en-US" altLang="en-US" sz="1400" b="1" dirty="0" err="1">
                <a:latin typeface="Calibri" panose="020F0502020204030204" pitchFamily="34" charset="0"/>
              </a:rPr>
              <a:t>hình</a:t>
            </a:r>
            <a:r>
              <a:rPr lang="en-US" altLang="en-US" sz="1400" b="1" dirty="0">
                <a:latin typeface="Calibri" panose="020F0502020204030204" pitchFamily="34" charset="0"/>
              </a:rPr>
              <a:t> </a:t>
            </a:r>
            <a:r>
              <a:rPr lang="en-US" altLang="en-US" sz="1400" b="1" dirty="0" err="1">
                <a:latin typeface="Calibri" panose="020F0502020204030204" pitchFamily="34" charset="0"/>
              </a:rPr>
              <a:t>thức</a:t>
            </a:r>
            <a:r>
              <a:rPr lang="en-US" altLang="en-US" sz="1400" b="1" dirty="0">
                <a:latin typeface="Calibri" panose="020F0502020204030204" pitchFamily="34" charset="0"/>
              </a:rPr>
              <a:t> </a:t>
            </a:r>
            <a:r>
              <a:rPr lang="en-US" altLang="en-US" sz="1400" b="1" dirty="0" err="1">
                <a:latin typeface="Calibri" panose="020F0502020204030204" pitchFamily="34" charset="0"/>
              </a:rPr>
              <a:t>đánh</a:t>
            </a:r>
            <a:r>
              <a:rPr lang="en-US" altLang="en-US" sz="1400" b="1" dirty="0">
                <a:latin typeface="Calibri" panose="020F0502020204030204" pitchFamily="34" charset="0"/>
              </a:rPr>
              <a:t> </a:t>
            </a:r>
            <a:r>
              <a:rPr lang="en-US" altLang="en-US" sz="1400" b="1" dirty="0" err="1">
                <a:latin typeface="Calibri" panose="020F0502020204030204" pitchFamily="34" charset="0"/>
              </a:rPr>
              <a:t>giá</a:t>
            </a:r>
            <a:r>
              <a:rPr lang="en-US" altLang="en-US" sz="1400" b="1" dirty="0">
                <a:latin typeface="Calibri" panose="020F0502020204030204" pitchFamily="34" charset="0"/>
              </a:rPr>
              <a:t> </a:t>
            </a:r>
            <a:r>
              <a:rPr lang="en-US" altLang="en-US" sz="1400" b="1" dirty="0" err="1">
                <a:latin typeface="Calibri" panose="020F0502020204030204" pitchFamily="34" charset="0"/>
              </a:rPr>
              <a:t>cho</a:t>
            </a:r>
            <a:r>
              <a:rPr lang="en-US" altLang="en-US" sz="1400" b="1" dirty="0">
                <a:latin typeface="Calibri" panose="020F0502020204030204" pitchFamily="34" charset="0"/>
              </a:rPr>
              <a:t> </a:t>
            </a:r>
            <a:r>
              <a:rPr lang="en-US" altLang="en-US" sz="1400" b="1" dirty="0" err="1">
                <a:latin typeface="Calibri" panose="020F0502020204030204" pitchFamily="34" charset="0"/>
              </a:rPr>
              <a:t>mỗi</a:t>
            </a:r>
            <a:r>
              <a:rPr lang="en-US" altLang="en-US" sz="1400" b="1" dirty="0">
                <a:latin typeface="Calibri" panose="020F0502020204030204" pitchFamily="34" charset="0"/>
              </a:rPr>
              <a:t> </a:t>
            </a:r>
            <a:r>
              <a:rPr lang="en-US" altLang="en-US" sz="1400" b="1" dirty="0" err="1">
                <a:latin typeface="Calibri" panose="020F0502020204030204" pitchFamily="34" charset="0"/>
              </a:rPr>
              <a:t>mức</a:t>
            </a:r>
            <a:r>
              <a:rPr lang="en-US" altLang="en-US" sz="1400" b="1" dirty="0">
                <a:latin typeface="Calibri" panose="020F0502020204030204" pitchFamily="34" charset="0"/>
              </a:rPr>
              <a:t> </a:t>
            </a:r>
            <a:r>
              <a:rPr lang="en-US" altLang="en-US" sz="1400" b="1" dirty="0" err="1">
                <a:latin typeface="Calibri" panose="020F0502020204030204" pitchFamily="34" charset="0"/>
              </a:rPr>
              <a:t>độ</a:t>
            </a:r>
            <a:r>
              <a:rPr lang="en-US" altLang="en-US" sz="1400" b="1" dirty="0">
                <a:latin typeface="Calibri" panose="020F0502020204030204" pitchFamily="34" charset="0"/>
              </a:rPr>
              <a:t> </a:t>
            </a:r>
            <a:r>
              <a:rPr lang="en-US" altLang="en-US" sz="1400" b="1" dirty="0" err="1">
                <a:latin typeface="Calibri" panose="020F0502020204030204" pitchFamily="34" charset="0"/>
              </a:rPr>
              <a:t>nhận</a:t>
            </a:r>
            <a:r>
              <a:rPr lang="en-US" altLang="en-US" sz="1400" b="1" dirty="0">
                <a:latin typeface="Calibri" panose="020F0502020204030204" pitchFamily="34" charset="0"/>
              </a:rPr>
              <a:t> </a:t>
            </a:r>
            <a:r>
              <a:rPr lang="en-US" altLang="en-US" sz="1400" b="1" dirty="0" err="1">
                <a:latin typeface="Calibri" panose="020F0502020204030204" pitchFamily="34" charset="0"/>
              </a:rPr>
              <a:t>thức</a:t>
            </a:r>
            <a:endParaRPr lang="en-US" altLang="en-US" sz="1400" b="1" dirty="0">
              <a:latin typeface="Calibri" panose="020F0502020204030204" pitchFamily="34" charset="0"/>
            </a:endParaRPr>
          </a:p>
        </p:txBody>
      </p:sp>
      <p:sp>
        <p:nvSpPr>
          <p:cNvPr id="22568" name="Text Box 136"/>
          <p:cNvSpPr txBox="1">
            <a:spLocks noChangeArrowheads="1"/>
          </p:cNvSpPr>
          <p:nvPr/>
        </p:nvSpPr>
        <p:spPr bwMode="auto">
          <a:xfrm rot="-5400000">
            <a:off x="-981075" y="3333750"/>
            <a:ext cx="310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Các mức độ của Tư duy</a:t>
            </a:r>
          </a:p>
        </p:txBody>
      </p:sp>
    </p:spTree>
    <p:extLst>
      <p:ext uri="{BB962C8B-B14F-4D97-AF65-F5344CB8AC3E}">
        <p14:creationId xmlns:p14="http://schemas.microsoft.com/office/powerpoint/2010/main" val="3051793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6454" name="Group 134"/>
          <p:cNvGraphicFramePr>
            <a:graphicFrameLocks noGrp="1"/>
          </p:cNvGraphicFramePr>
          <p:nvPr/>
        </p:nvGraphicFramePr>
        <p:xfrm>
          <a:off x="1219200" y="114300"/>
          <a:ext cx="7772400" cy="6326188"/>
        </p:xfrm>
        <a:graphic>
          <a:graphicData uri="http://schemas.openxmlformats.org/drawingml/2006/table">
            <a:tbl>
              <a:tblPr/>
              <a:tblGrid>
                <a:gridCol w="1219200"/>
                <a:gridCol w="2362200"/>
                <a:gridCol w="4191000"/>
              </a:tblGrid>
              <a:tr h="49199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Bảng</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phân</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loại</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của</a:t>
                      </a:r>
                      <a:r>
                        <a:rPr kumimoji="0" lang="en-US" sz="2400" b="1" i="0" u="none" strike="noStrike" cap="none" normalizeH="0" baseline="0" dirty="0" smtClean="0">
                          <a:ln>
                            <a:noFill/>
                          </a:ln>
                          <a:solidFill>
                            <a:schemeClr val="tx1"/>
                          </a:solidFill>
                          <a:effectLst/>
                          <a:latin typeface="Arial" pitchFamily="34" charset="0"/>
                          <a:cs typeface="Arial" pitchFamily="34" charset="0"/>
                        </a:rPr>
                        <a:t> Bloom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96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Mức</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Độ</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Định</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nghĩa</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Các</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vị</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từ</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9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cs typeface="Arial" pitchFamily="34" charset="0"/>
                        </a:rPr>
                        <a:t>Lĩnh</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hội</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cs typeface="Arial" pitchFamily="34" charset="0"/>
                        </a:rPr>
                        <a:t>Hiểu</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những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điều</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đã</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được</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truyền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đạt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mà</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không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nhất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thiết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phải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liên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hệ</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nó</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với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một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cái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gí</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khác</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cs typeface="Arial" pitchFamily="34" charset="0"/>
                        </a:rPr>
                        <a:t>Biến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đổi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giải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thích</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nguyên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nhân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diễn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giải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tính</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toán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thay</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đổi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chuyển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đổi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tập</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hợp</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lại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giải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thích</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khái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quát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hóa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ví</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dụ</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suy</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luận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diễn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dịch</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dự</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đoán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duyệt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xét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lại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tổng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hợp</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truyền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đạt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lại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Nhận thức</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Nhắc nhớ lại một điều gì mà không nhất thiết phải hiểu, phải sử dụng hay thay đổi nó</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cs typeface="Arial" pitchFamily="34" charset="0"/>
                        </a:rPr>
                        <a:t>Định</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nghĩa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miêu</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tả,nhận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dạng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dán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nhãn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liệt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kê</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làm</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cho</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phù</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hợp</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ghi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nhớ</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chỉ</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ra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nhắc</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lại</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lựa</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chọn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tuyên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bố</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4" name="AutoShape 38"/>
          <p:cNvSpPr>
            <a:spLocks noChangeArrowheads="1"/>
          </p:cNvSpPr>
          <p:nvPr/>
        </p:nvSpPr>
        <p:spPr bwMode="auto">
          <a:xfrm>
            <a:off x="152400" y="609600"/>
            <a:ext cx="965200" cy="5200650"/>
          </a:xfrm>
          <a:prstGeom prst="upArrow">
            <a:avLst>
              <a:gd name="adj1" fmla="val 50000"/>
              <a:gd name="adj2" fmla="val 116344"/>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a:latin typeface="Calibri" panose="020F0502020204030204" pitchFamily="34" charset="0"/>
              <a:ea typeface="MS PGothic" panose="020B0600070205080204" pitchFamily="34" charset="-128"/>
            </a:endParaRPr>
          </a:p>
        </p:txBody>
      </p:sp>
      <p:sp>
        <p:nvSpPr>
          <p:cNvPr id="23575" name="Rectangle 135"/>
          <p:cNvSpPr>
            <a:spLocks noChangeArrowheads="1"/>
          </p:cNvSpPr>
          <p:nvPr/>
        </p:nvSpPr>
        <p:spPr bwMode="auto">
          <a:xfrm>
            <a:off x="457200" y="6553200"/>
            <a:ext cx="8686800" cy="304800"/>
          </a:xfrm>
          <a:prstGeom prst="rect">
            <a:avLst/>
          </a:prstGeom>
          <a:solidFill>
            <a:srgbClr val="FF0000">
              <a:alpha val="59000"/>
            </a:srgbClr>
          </a:solidFill>
          <a:ln>
            <a:noFill/>
          </a:ln>
        </p:spPr>
        <p:txBody>
          <a:bodyPr anchor="ctr">
            <a:spAutoFit/>
          </a:bodyPr>
          <a:lstStyle>
            <a:lvl1pPr eaLnBrk="0" hangingPunct="0">
              <a:tabLst>
                <a:tab pos="647700" algn="l"/>
              </a:tabLst>
              <a:defRPr>
                <a:solidFill>
                  <a:schemeClr val="tx1"/>
                </a:solidFill>
                <a:latin typeface="Arial" panose="020B0604020202020204" pitchFamily="34" charset="0"/>
              </a:defRPr>
            </a:lvl1pPr>
            <a:lvl2pPr marL="742950" indent="-285750" eaLnBrk="0" hangingPunct="0">
              <a:tabLst>
                <a:tab pos="647700" algn="l"/>
              </a:tabLst>
              <a:defRPr>
                <a:solidFill>
                  <a:schemeClr val="tx1"/>
                </a:solidFill>
                <a:latin typeface="Arial" panose="020B0604020202020204" pitchFamily="34" charset="0"/>
              </a:defRPr>
            </a:lvl2pPr>
            <a:lvl3pPr marL="1143000" indent="-228600" eaLnBrk="0" hangingPunct="0">
              <a:tabLst>
                <a:tab pos="647700" algn="l"/>
              </a:tabLst>
              <a:defRPr>
                <a:solidFill>
                  <a:schemeClr val="tx1"/>
                </a:solidFill>
                <a:latin typeface="Arial" panose="020B0604020202020204" pitchFamily="34" charset="0"/>
              </a:defRPr>
            </a:lvl3pPr>
            <a:lvl4pPr marL="1600200" indent="-228600" eaLnBrk="0" hangingPunct="0">
              <a:tabLst>
                <a:tab pos="647700" algn="l"/>
              </a:tabLst>
              <a:defRPr>
                <a:solidFill>
                  <a:schemeClr val="tx1"/>
                </a:solidFill>
                <a:latin typeface="Arial" panose="020B0604020202020204" pitchFamily="34" charset="0"/>
              </a:defRPr>
            </a:lvl4pPr>
            <a:lvl5pPr marL="2057400" indent="-228600" eaLnBrk="0" hangingPunct="0">
              <a:tabLst>
                <a:tab pos="647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47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47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47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47700" algn="l"/>
              </a:tabLst>
              <a:defRPr>
                <a:solidFill>
                  <a:schemeClr val="tx1"/>
                </a:solidFill>
                <a:latin typeface="Arial" panose="020B0604020202020204" pitchFamily="34" charset="0"/>
              </a:defRPr>
            </a:lvl9pPr>
          </a:lstStyle>
          <a:p>
            <a:pPr algn="ctr" eaLnBrk="1" hangingPunct="1"/>
            <a:r>
              <a:rPr lang="en-US" altLang="en-US" sz="1400" b="1" dirty="0" err="1">
                <a:latin typeface="Calibri" panose="020F0502020204030204" pitchFamily="34" charset="0"/>
              </a:rPr>
              <a:t>Về</a:t>
            </a:r>
            <a:r>
              <a:rPr lang="en-US" altLang="en-US" sz="1400" b="1" dirty="0">
                <a:latin typeface="Calibri" panose="020F0502020204030204" pitchFamily="34" charset="0"/>
              </a:rPr>
              <a:t> </a:t>
            </a:r>
            <a:r>
              <a:rPr lang="en-US" altLang="en-US" sz="1400" b="1" dirty="0" err="1">
                <a:latin typeface="Calibri" panose="020F0502020204030204" pitchFamily="34" charset="0"/>
              </a:rPr>
              <a:t>chủ</a:t>
            </a:r>
            <a:r>
              <a:rPr lang="en-US" altLang="en-US" sz="1400" b="1" dirty="0">
                <a:latin typeface="Calibri" panose="020F0502020204030204" pitchFamily="34" charset="0"/>
              </a:rPr>
              <a:t> </a:t>
            </a:r>
            <a:r>
              <a:rPr lang="en-US" altLang="en-US" sz="1400" b="1" dirty="0" err="1">
                <a:latin typeface="Calibri" panose="020F0502020204030204" pitchFamily="34" charset="0"/>
              </a:rPr>
              <a:t>đề</a:t>
            </a:r>
            <a:r>
              <a:rPr lang="en-US" altLang="en-US" sz="1400" b="1" dirty="0">
                <a:latin typeface="Calibri" panose="020F0502020204030204" pitchFamily="34" charset="0"/>
              </a:rPr>
              <a:t> </a:t>
            </a:r>
            <a:r>
              <a:rPr lang="en-US" altLang="en-US" sz="1400" b="1" dirty="0" err="1">
                <a:latin typeface="Calibri" panose="020F0502020204030204" pitchFamily="34" charset="0"/>
              </a:rPr>
              <a:t>mà</a:t>
            </a:r>
            <a:r>
              <a:rPr lang="en-US" altLang="en-US" sz="1400" b="1" dirty="0">
                <a:latin typeface="Calibri" panose="020F0502020204030204" pitchFamily="34" charset="0"/>
              </a:rPr>
              <a:t> </a:t>
            </a:r>
            <a:r>
              <a:rPr lang="en-US" altLang="en-US" sz="1400" b="1" dirty="0" err="1">
                <a:latin typeface="Calibri" panose="020F0502020204030204" pitchFamily="34" charset="0"/>
              </a:rPr>
              <a:t>anh</a:t>
            </a:r>
            <a:r>
              <a:rPr lang="en-US" altLang="en-US" sz="1400" b="1" dirty="0">
                <a:latin typeface="Calibri" panose="020F0502020204030204" pitchFamily="34" charset="0"/>
              </a:rPr>
              <a:t>/</a:t>
            </a:r>
            <a:r>
              <a:rPr lang="en-US" altLang="en-US" sz="1400" b="1" dirty="0" err="1">
                <a:latin typeface="Calibri" panose="020F0502020204030204" pitchFamily="34" charset="0"/>
              </a:rPr>
              <a:t>chị</a:t>
            </a:r>
            <a:r>
              <a:rPr lang="en-US" altLang="en-US" sz="1400" b="1" dirty="0">
                <a:latin typeface="Calibri" panose="020F0502020204030204" pitchFamily="34" charset="0"/>
              </a:rPr>
              <a:t> </a:t>
            </a:r>
            <a:r>
              <a:rPr lang="en-US" altLang="en-US" sz="1400" b="1" dirty="0" err="1">
                <a:latin typeface="Calibri" panose="020F0502020204030204" pitchFamily="34" charset="0"/>
              </a:rPr>
              <a:t>đang</a:t>
            </a:r>
            <a:r>
              <a:rPr lang="en-US" altLang="en-US" sz="1400" b="1" dirty="0">
                <a:latin typeface="Calibri" panose="020F0502020204030204" pitchFamily="34" charset="0"/>
              </a:rPr>
              <a:t> </a:t>
            </a:r>
            <a:r>
              <a:rPr lang="en-US" altLang="en-US" sz="1400" b="1" dirty="0" err="1">
                <a:latin typeface="Calibri" panose="020F0502020204030204" pitchFamily="34" charset="0"/>
              </a:rPr>
              <a:t>dạy</a:t>
            </a:r>
            <a:r>
              <a:rPr lang="en-US" altLang="en-US" sz="1400" b="1" dirty="0">
                <a:latin typeface="Calibri" panose="020F0502020204030204" pitchFamily="34" charset="0"/>
              </a:rPr>
              <a:t>, </a:t>
            </a:r>
            <a:r>
              <a:rPr lang="en-US" altLang="en-US" sz="1400" b="1" dirty="0" err="1">
                <a:latin typeface="Calibri" panose="020F0502020204030204" pitchFamily="34" charset="0"/>
              </a:rPr>
              <a:t>hãy</a:t>
            </a:r>
            <a:r>
              <a:rPr lang="en-US" altLang="en-US" sz="1400" b="1" dirty="0">
                <a:latin typeface="Calibri" panose="020F0502020204030204" pitchFamily="34" charset="0"/>
              </a:rPr>
              <a:t> </a:t>
            </a:r>
            <a:r>
              <a:rPr lang="en-US" altLang="en-US" sz="1400" b="1" dirty="0" err="1">
                <a:latin typeface="Calibri" panose="020F0502020204030204" pitchFamily="34" charset="0"/>
              </a:rPr>
              <a:t>tạo</a:t>
            </a:r>
            <a:r>
              <a:rPr lang="en-US" altLang="en-US" sz="1400" b="1" dirty="0">
                <a:latin typeface="Calibri" panose="020F0502020204030204" pitchFamily="34" charset="0"/>
              </a:rPr>
              <a:t> </a:t>
            </a:r>
            <a:r>
              <a:rPr lang="en-US" altLang="en-US" sz="1400" b="1" dirty="0" err="1">
                <a:latin typeface="Calibri" panose="020F0502020204030204" pitchFamily="34" charset="0"/>
              </a:rPr>
              <a:t>ra</a:t>
            </a:r>
            <a:r>
              <a:rPr lang="en-US" altLang="en-US" sz="1400" b="1" dirty="0">
                <a:latin typeface="Calibri" panose="020F0502020204030204" pitchFamily="34" charset="0"/>
              </a:rPr>
              <a:t> </a:t>
            </a:r>
            <a:r>
              <a:rPr lang="en-US" altLang="en-US" sz="1400" b="1" dirty="0" err="1">
                <a:latin typeface="Calibri" panose="020F0502020204030204" pitchFamily="34" charset="0"/>
              </a:rPr>
              <a:t>một</a:t>
            </a:r>
            <a:r>
              <a:rPr lang="en-US" altLang="en-US" sz="1400" b="1" dirty="0">
                <a:latin typeface="Calibri" panose="020F0502020204030204" pitchFamily="34" charset="0"/>
              </a:rPr>
              <a:t> </a:t>
            </a:r>
            <a:r>
              <a:rPr lang="en-US" altLang="en-US" sz="1400" b="1" dirty="0" err="1">
                <a:latin typeface="Calibri" panose="020F0502020204030204" pitchFamily="34" charset="0"/>
              </a:rPr>
              <a:t>số</a:t>
            </a:r>
            <a:r>
              <a:rPr lang="en-US" altLang="en-US" sz="1400" b="1" dirty="0">
                <a:latin typeface="Calibri" panose="020F0502020204030204" pitchFamily="34" charset="0"/>
              </a:rPr>
              <a:t> </a:t>
            </a:r>
            <a:r>
              <a:rPr lang="en-US" altLang="en-US" sz="1400" b="1" dirty="0" err="1">
                <a:latin typeface="Calibri" panose="020F0502020204030204" pitchFamily="34" charset="0"/>
              </a:rPr>
              <a:t>hình</a:t>
            </a:r>
            <a:r>
              <a:rPr lang="en-US" altLang="en-US" sz="1400" b="1" dirty="0">
                <a:latin typeface="Calibri" panose="020F0502020204030204" pitchFamily="34" charset="0"/>
              </a:rPr>
              <a:t> </a:t>
            </a:r>
            <a:r>
              <a:rPr lang="en-US" altLang="en-US" sz="1400" b="1" dirty="0" err="1">
                <a:latin typeface="Calibri" panose="020F0502020204030204" pitchFamily="34" charset="0"/>
              </a:rPr>
              <a:t>thức</a:t>
            </a:r>
            <a:r>
              <a:rPr lang="en-US" altLang="en-US" sz="1400" b="1" dirty="0">
                <a:latin typeface="Calibri" panose="020F0502020204030204" pitchFamily="34" charset="0"/>
              </a:rPr>
              <a:t> </a:t>
            </a:r>
            <a:r>
              <a:rPr lang="en-US" altLang="en-US" sz="1400" b="1" dirty="0" err="1">
                <a:latin typeface="Calibri" panose="020F0502020204030204" pitchFamily="34" charset="0"/>
              </a:rPr>
              <a:t>đánh</a:t>
            </a:r>
            <a:r>
              <a:rPr lang="en-US" altLang="en-US" sz="1400" b="1" dirty="0">
                <a:latin typeface="Calibri" panose="020F0502020204030204" pitchFamily="34" charset="0"/>
              </a:rPr>
              <a:t> </a:t>
            </a:r>
            <a:r>
              <a:rPr lang="en-US" altLang="en-US" sz="1400" b="1" dirty="0" err="1">
                <a:latin typeface="Calibri" panose="020F0502020204030204" pitchFamily="34" charset="0"/>
              </a:rPr>
              <a:t>giá</a:t>
            </a:r>
            <a:r>
              <a:rPr lang="en-US" altLang="en-US" sz="1400" b="1" dirty="0">
                <a:latin typeface="Calibri" panose="020F0502020204030204" pitchFamily="34" charset="0"/>
              </a:rPr>
              <a:t> </a:t>
            </a:r>
            <a:r>
              <a:rPr lang="en-US" altLang="en-US" sz="1400" b="1" dirty="0" err="1">
                <a:latin typeface="Calibri" panose="020F0502020204030204" pitchFamily="34" charset="0"/>
              </a:rPr>
              <a:t>cho</a:t>
            </a:r>
            <a:r>
              <a:rPr lang="en-US" altLang="en-US" sz="1400" b="1" dirty="0">
                <a:latin typeface="Calibri" panose="020F0502020204030204" pitchFamily="34" charset="0"/>
              </a:rPr>
              <a:t> </a:t>
            </a:r>
            <a:r>
              <a:rPr lang="en-US" altLang="en-US" sz="1400" b="1" dirty="0" err="1">
                <a:latin typeface="Calibri" panose="020F0502020204030204" pitchFamily="34" charset="0"/>
              </a:rPr>
              <a:t>mỗi</a:t>
            </a:r>
            <a:r>
              <a:rPr lang="en-US" altLang="en-US" sz="1400" b="1" dirty="0">
                <a:latin typeface="Calibri" panose="020F0502020204030204" pitchFamily="34" charset="0"/>
              </a:rPr>
              <a:t> </a:t>
            </a:r>
            <a:r>
              <a:rPr lang="en-US" altLang="en-US" sz="1400" b="1" dirty="0" err="1">
                <a:latin typeface="Calibri" panose="020F0502020204030204" pitchFamily="34" charset="0"/>
              </a:rPr>
              <a:t>mức</a:t>
            </a:r>
            <a:r>
              <a:rPr lang="en-US" altLang="en-US" sz="1400" b="1" dirty="0">
                <a:latin typeface="Calibri" panose="020F0502020204030204" pitchFamily="34" charset="0"/>
              </a:rPr>
              <a:t> </a:t>
            </a:r>
            <a:r>
              <a:rPr lang="en-US" altLang="en-US" sz="1400" b="1" dirty="0" err="1">
                <a:latin typeface="Calibri" panose="020F0502020204030204" pitchFamily="34" charset="0"/>
              </a:rPr>
              <a:t>độ</a:t>
            </a:r>
            <a:r>
              <a:rPr lang="en-US" altLang="en-US" sz="1400" b="1" dirty="0">
                <a:latin typeface="Calibri" panose="020F0502020204030204" pitchFamily="34" charset="0"/>
              </a:rPr>
              <a:t> </a:t>
            </a:r>
            <a:r>
              <a:rPr lang="en-US" altLang="en-US" sz="1400" b="1" dirty="0" err="1">
                <a:latin typeface="Calibri" panose="020F0502020204030204" pitchFamily="34" charset="0"/>
              </a:rPr>
              <a:t>nhận</a:t>
            </a:r>
            <a:r>
              <a:rPr lang="en-US" altLang="en-US" sz="1400" b="1" dirty="0">
                <a:latin typeface="Calibri" panose="020F0502020204030204" pitchFamily="34" charset="0"/>
              </a:rPr>
              <a:t> </a:t>
            </a:r>
            <a:r>
              <a:rPr lang="en-US" altLang="en-US" sz="1400" b="1" dirty="0" err="1">
                <a:latin typeface="Calibri" panose="020F0502020204030204" pitchFamily="34" charset="0"/>
              </a:rPr>
              <a:t>thức</a:t>
            </a:r>
            <a:endParaRPr lang="en-US" altLang="en-US" sz="1400" b="1" dirty="0">
              <a:latin typeface="Calibri" panose="020F0502020204030204" pitchFamily="34" charset="0"/>
            </a:endParaRPr>
          </a:p>
        </p:txBody>
      </p:sp>
      <p:sp>
        <p:nvSpPr>
          <p:cNvPr id="23576" name="Text Box 136"/>
          <p:cNvSpPr txBox="1">
            <a:spLocks noChangeArrowheads="1"/>
          </p:cNvSpPr>
          <p:nvPr/>
        </p:nvSpPr>
        <p:spPr bwMode="auto">
          <a:xfrm rot="-5400000">
            <a:off x="-981075" y="3333750"/>
            <a:ext cx="310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Các mức độ của Tư duy</a:t>
            </a:r>
          </a:p>
        </p:txBody>
      </p:sp>
    </p:spTree>
    <p:extLst>
      <p:ext uri="{BB962C8B-B14F-4D97-AF65-F5344CB8AC3E}">
        <p14:creationId xmlns:p14="http://schemas.microsoft.com/office/powerpoint/2010/main" val="420042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733" y="224449"/>
            <a:ext cx="7886700" cy="605545"/>
          </a:xfrm>
          <a:noFill/>
        </p:spPr>
        <p:txBody>
          <a:bodyPr rtlCol="0">
            <a:normAutofit fontScale="90000"/>
          </a:bodyPr>
          <a:lstStyle/>
          <a:p>
            <a:pPr eaLnBrk="1" fontAlgn="auto" hangingPunct="1">
              <a:spcAft>
                <a:spcPts val="0"/>
              </a:spcAft>
              <a:defRPr/>
            </a:pPr>
            <a:r>
              <a:rPr lang="af-ZA" b="1" dirty="0" smtClean="0">
                <a:solidFill>
                  <a:srgbClr val="C00000"/>
                </a:solidFill>
              </a:rPr>
              <a:t>Tóm tắt nội dung chuyên đề</a:t>
            </a:r>
            <a:endParaRPr lang="en-US" dirty="0">
              <a:solidFill>
                <a:srgbClr val="C00000"/>
              </a:solidFill>
            </a:endParaRPr>
          </a:p>
        </p:txBody>
      </p:sp>
      <p:sp>
        <p:nvSpPr>
          <p:cNvPr id="6147" name="Content Placeholder 2"/>
          <p:cNvSpPr>
            <a:spLocks noGrp="1"/>
          </p:cNvSpPr>
          <p:nvPr>
            <p:ph idx="1"/>
          </p:nvPr>
        </p:nvSpPr>
        <p:spPr>
          <a:xfrm>
            <a:off x="642718" y="1248850"/>
            <a:ext cx="7886700" cy="4351338"/>
          </a:xfrm>
        </p:spPr>
        <p:txBody>
          <a:bodyPr/>
          <a:lstStyle/>
          <a:p>
            <a:pPr eaLnBrk="1" hangingPunct="1">
              <a:buFont typeface="Arial" panose="020B0604020202020204" pitchFamily="34" charset="0"/>
              <a:buNone/>
            </a:pPr>
            <a:r>
              <a:rPr lang="af-ZA" altLang="en-US" dirty="0" smtClean="0"/>
              <a:t>Chuyên đề bao gồm các tri thức cơ bản về:</a:t>
            </a:r>
            <a:endParaRPr lang="en-US" altLang="en-US" dirty="0" smtClean="0"/>
          </a:p>
          <a:p>
            <a:pPr marL="0" indent="0" eaLnBrk="1" hangingPunct="1">
              <a:buNone/>
            </a:pPr>
            <a:r>
              <a:rPr lang="af-ZA" altLang="en-US" dirty="0" smtClean="0"/>
              <a:t>-Vị trí, vai trò, chức năng của tổ trưởng chuyên môn đối với yêu cầu đổi mới giáo dục THPT hiện nay.</a:t>
            </a:r>
            <a:endParaRPr lang="en-US" altLang="en-US" dirty="0" smtClean="0"/>
          </a:p>
          <a:p>
            <a:pPr marL="0" indent="0" eaLnBrk="1" hangingPunct="1">
              <a:buNone/>
            </a:pPr>
            <a:r>
              <a:rPr lang="af-ZA" altLang="en-US" dirty="0" smtClean="0"/>
              <a:t>- Đổi mới công tác tổ chức và quản lý tổ chuyên môn ở trường THPT,</a:t>
            </a:r>
            <a:endParaRPr lang="en-US" altLang="en-US" dirty="0" smtClean="0"/>
          </a:p>
          <a:p>
            <a:pPr marL="0" indent="0" eaLnBrk="1" hangingPunct="1">
              <a:buNone/>
            </a:pPr>
            <a:r>
              <a:rPr lang="af-ZA" altLang="en-US" dirty="0" smtClean="0"/>
              <a:t>-Liên hệ thực tế và các giải pháp quản lý hiệu quả tổ chuyên môn ở trường THPT.</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992657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6454" name="Group 134"/>
          <p:cNvGraphicFramePr>
            <a:graphicFrameLocks noGrp="1"/>
          </p:cNvGraphicFramePr>
          <p:nvPr/>
        </p:nvGraphicFramePr>
        <p:xfrm>
          <a:off x="1219200" y="114300"/>
          <a:ext cx="7772399" cy="5905500"/>
        </p:xfrm>
        <a:graphic>
          <a:graphicData uri="http://schemas.openxmlformats.org/drawingml/2006/table">
            <a:tbl>
              <a:tblPr/>
              <a:tblGrid>
                <a:gridCol w="1219200"/>
                <a:gridCol w="2971800"/>
                <a:gridCol w="3581399"/>
              </a:tblGrid>
              <a:tr h="42123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Bảng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loại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của</a:t>
                      </a:r>
                      <a:r>
                        <a:rPr kumimoji="0" lang="en-US" sz="2000" b="1" i="0" u="none" strike="noStrike" cap="none" normalizeH="0" baseline="0" dirty="0" smtClean="0">
                          <a:ln>
                            <a:noFill/>
                          </a:ln>
                          <a:solidFill>
                            <a:schemeClr val="tx1"/>
                          </a:solidFill>
                          <a:effectLst/>
                          <a:latin typeface="Arial" pitchFamily="34" charset="0"/>
                          <a:cs typeface="Arial" pitchFamily="34" charset="0"/>
                        </a:rPr>
                        <a:t> Bloom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293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Mức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độ</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Định</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nghĩa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Các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vị</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từ</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94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tích</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Chia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cắt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sự</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vật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sự</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việc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thành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bộ</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phận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có</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thể</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tập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trung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vào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việc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làm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rõ</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từng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bộ</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phận</a:t>
                      </a:r>
                      <a:r>
                        <a:rPr kumimoji="0" lang="en-US" sz="2000" b="0" i="0" u="none" strike="noStrike" cap="none" normalizeH="0" baseline="0" dirty="0" smtClean="0">
                          <a:ln>
                            <a:noFill/>
                          </a:ln>
                          <a:solidFill>
                            <a:schemeClr val="tx1"/>
                          </a:solidFill>
                          <a:effectLst/>
                          <a:latin typeface="Arial" pitchFamily="34" charset="0"/>
                          <a:cs typeface="Arial" pitchFamily="34" charset="0"/>
                        </a:rPr>
                        <a:t> hay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tích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quan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hệ</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giữa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các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bộ</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phận</a:t>
                      </a:r>
                      <a:r>
                        <a:rPr kumimoji="0" lang="en-US" sz="2000" b="0" i="0" u="none" strike="noStrike" cap="none" normalizeH="0" baseline="0" dirty="0" smtClean="0">
                          <a:ln>
                            <a:noFill/>
                          </a:ln>
                          <a:solidFill>
                            <a:schemeClr val="tx1"/>
                          </a:solidFill>
                          <a:effectLst/>
                          <a:latin typeface="Arial" pitchFamily="34" charset="0"/>
                          <a:cs typeface="Arial" pitchFamily="34" charset="0"/>
                        </a:rPr>
                        <a:t>, hay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nhận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thức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về</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quy</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tắc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tổ</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chức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giữa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các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bộ</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phận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tích</a:t>
                      </a:r>
                      <a:r>
                        <a:rPr kumimoji="0" lang="en-US" sz="2000" b="0" i="0" u="none" strike="noStrike" cap="none" normalizeH="0" baseline="0" dirty="0" smtClean="0">
                          <a:ln>
                            <a:noFill/>
                          </a:ln>
                          <a:solidFill>
                            <a:schemeClr val="tx1"/>
                          </a:solidFill>
                          <a:effectLst/>
                          <a:latin typeface="Arial" pitchFamily="34" charset="0"/>
                          <a:cs typeface="Arial" pitchFamily="34" charset="0"/>
                        </a:rPr>
                        <a:t>, so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sánh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đối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chiếu</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làm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biểu</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đồ</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biệt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mổ</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xẻ</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làm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nổi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bật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định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nghĩa</a:t>
                      </a:r>
                      <a:r>
                        <a:rPr kumimoji="0" lang="en-US" sz="2000" b="0" i="0" u="none" strike="noStrike" cap="none" normalizeH="0" baseline="0" dirty="0" smtClean="0">
                          <a:ln>
                            <a:noFill/>
                          </a:ln>
                          <a:solidFill>
                            <a:schemeClr val="tx1"/>
                          </a:solidFill>
                          <a:effectLst/>
                          <a:latin typeface="Arial" pitchFamily="34" charset="0"/>
                          <a:cs typeface="Arial" pitchFamily="34" charset="0"/>
                        </a:rPr>
                        <a:t>, minh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họa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suy</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luận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phác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thảo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chỉ</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chọn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lọc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chia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cắt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sắp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xếp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loại</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4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Ứng dụng</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Dùng những khái niệm chung để giải quyết vấn đề trong một hoàn cảnh nhất định, dùng những tư liệu đã biết trong những hoàn cảnh cụ thể mới</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ứng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dụng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vận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dụng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tập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hợp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xây</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dựng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chứng</a:t>
                      </a:r>
                      <a:r>
                        <a:rPr kumimoji="0" lang="en-US" sz="2000" b="0" i="0" u="none" strike="noStrike" cap="none" normalizeH="0" baseline="0" dirty="0" smtClean="0">
                          <a:ln>
                            <a:noFill/>
                          </a:ln>
                          <a:solidFill>
                            <a:schemeClr val="tx1"/>
                          </a:solidFill>
                          <a:effectLst/>
                          <a:latin typeface="Arial" pitchFamily="34" charset="0"/>
                          <a:cs typeface="Arial" pitchFamily="34" charset="0"/>
                        </a:rPr>
                        <a:t> minh, </a:t>
                      </a:r>
                      <a:r>
                        <a:rPr kumimoji="0" lang="en-US" sz="2000" b="0" i="0" u="none" strike="noStrike" cap="none" normalizeH="0" baseline="0" dirty="0" err="1" smtClean="0">
                          <a:ln>
                            <a:noFill/>
                          </a:ln>
                          <a:solidFill>
                            <a:schemeClr val="tx1"/>
                          </a:solidFill>
                          <a:effectLst/>
                          <a:latin typeface="Arial" pitchFamily="34" charset="0"/>
                          <a:cs typeface="Arial" pitchFamily="34" charset="0"/>
                        </a:rPr>
                        <a:t>khám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phá</a:t>
                      </a:r>
                      <a:r>
                        <a:rPr kumimoji="0" lang="en-US" sz="2000" b="0" i="0" u="none" strike="noStrike" cap="none" normalizeH="0" baseline="0" dirty="0" smtClean="0">
                          <a:ln>
                            <a:noFill/>
                          </a:ln>
                          <a:solidFill>
                            <a:schemeClr val="tx1"/>
                          </a:solidFill>
                          <a:effectLst/>
                          <a:latin typeface="Arial" pitchFamily="34" charset="0"/>
                          <a:cs typeface="Arial" pitchFamily="34" charset="0"/>
                        </a:rPr>
                        <a:t>, minh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họa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phỏng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vấn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tận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dụng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chế</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tác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liên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hệ</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bày</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tỏ</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giải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quyết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sử</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dụng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98" name="AutoShape 38"/>
          <p:cNvSpPr>
            <a:spLocks noChangeArrowheads="1"/>
          </p:cNvSpPr>
          <p:nvPr/>
        </p:nvSpPr>
        <p:spPr bwMode="auto">
          <a:xfrm>
            <a:off x="152400" y="609600"/>
            <a:ext cx="965200" cy="5410200"/>
          </a:xfrm>
          <a:prstGeom prst="upArrow">
            <a:avLst>
              <a:gd name="adj1" fmla="val 50000"/>
              <a:gd name="adj2" fmla="val 116335"/>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a:latin typeface="Calibri" panose="020F0502020204030204" pitchFamily="34" charset="0"/>
              <a:ea typeface="MS PGothic" panose="020B0600070205080204" pitchFamily="34" charset="-128"/>
            </a:endParaRPr>
          </a:p>
        </p:txBody>
      </p:sp>
      <p:sp>
        <p:nvSpPr>
          <p:cNvPr id="24599" name="Rectangle 135"/>
          <p:cNvSpPr>
            <a:spLocks noChangeArrowheads="1"/>
          </p:cNvSpPr>
          <p:nvPr/>
        </p:nvSpPr>
        <p:spPr bwMode="auto">
          <a:xfrm>
            <a:off x="457200" y="6273591"/>
            <a:ext cx="8686800" cy="338554"/>
          </a:xfrm>
          <a:prstGeom prst="rect">
            <a:avLst/>
          </a:prstGeom>
          <a:solidFill>
            <a:srgbClr val="FF0000">
              <a:alpha val="52000"/>
            </a:srgbClr>
          </a:solidFill>
          <a:ln>
            <a:noFill/>
          </a:ln>
        </p:spPr>
        <p:txBody>
          <a:bodyPr anchor="ctr">
            <a:spAutoFit/>
          </a:bodyPr>
          <a:lstStyle>
            <a:lvl1pPr eaLnBrk="0" hangingPunct="0">
              <a:tabLst>
                <a:tab pos="647700" algn="l"/>
              </a:tabLst>
              <a:defRPr>
                <a:solidFill>
                  <a:schemeClr val="tx1"/>
                </a:solidFill>
                <a:latin typeface="Arial" panose="020B0604020202020204" pitchFamily="34" charset="0"/>
              </a:defRPr>
            </a:lvl1pPr>
            <a:lvl2pPr marL="742950" indent="-285750" eaLnBrk="0" hangingPunct="0">
              <a:tabLst>
                <a:tab pos="647700" algn="l"/>
              </a:tabLst>
              <a:defRPr>
                <a:solidFill>
                  <a:schemeClr val="tx1"/>
                </a:solidFill>
                <a:latin typeface="Arial" panose="020B0604020202020204" pitchFamily="34" charset="0"/>
              </a:defRPr>
            </a:lvl2pPr>
            <a:lvl3pPr marL="1143000" indent="-228600" eaLnBrk="0" hangingPunct="0">
              <a:tabLst>
                <a:tab pos="647700" algn="l"/>
              </a:tabLst>
              <a:defRPr>
                <a:solidFill>
                  <a:schemeClr val="tx1"/>
                </a:solidFill>
                <a:latin typeface="Arial" panose="020B0604020202020204" pitchFamily="34" charset="0"/>
              </a:defRPr>
            </a:lvl3pPr>
            <a:lvl4pPr marL="1600200" indent="-228600" eaLnBrk="0" hangingPunct="0">
              <a:tabLst>
                <a:tab pos="647700" algn="l"/>
              </a:tabLst>
              <a:defRPr>
                <a:solidFill>
                  <a:schemeClr val="tx1"/>
                </a:solidFill>
                <a:latin typeface="Arial" panose="020B0604020202020204" pitchFamily="34" charset="0"/>
              </a:defRPr>
            </a:lvl4pPr>
            <a:lvl5pPr marL="2057400" indent="-228600" eaLnBrk="0" hangingPunct="0">
              <a:tabLst>
                <a:tab pos="647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47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47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47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47700" algn="l"/>
              </a:tabLst>
              <a:defRPr>
                <a:solidFill>
                  <a:schemeClr val="tx1"/>
                </a:solidFill>
                <a:latin typeface="Arial" panose="020B0604020202020204" pitchFamily="34" charset="0"/>
              </a:defRPr>
            </a:lvl9pPr>
          </a:lstStyle>
          <a:p>
            <a:pPr algn="ctr" eaLnBrk="1" hangingPunct="1"/>
            <a:r>
              <a:rPr lang="en-US" altLang="en-US" sz="1600" b="1" dirty="0" err="1">
                <a:latin typeface="Calibri" panose="020F0502020204030204" pitchFamily="34" charset="0"/>
              </a:rPr>
              <a:t>Về</a:t>
            </a:r>
            <a:r>
              <a:rPr lang="en-US" altLang="en-US" sz="1600" b="1" dirty="0">
                <a:latin typeface="Calibri" panose="020F0502020204030204" pitchFamily="34" charset="0"/>
              </a:rPr>
              <a:t> </a:t>
            </a:r>
            <a:r>
              <a:rPr lang="en-US" altLang="en-US" sz="1600" b="1" dirty="0" err="1">
                <a:latin typeface="Calibri" panose="020F0502020204030204" pitchFamily="34" charset="0"/>
              </a:rPr>
              <a:t>chủ</a:t>
            </a:r>
            <a:r>
              <a:rPr lang="en-US" altLang="en-US" sz="1600" b="1" dirty="0">
                <a:latin typeface="Calibri" panose="020F0502020204030204" pitchFamily="34" charset="0"/>
              </a:rPr>
              <a:t> </a:t>
            </a:r>
            <a:r>
              <a:rPr lang="en-US" altLang="en-US" sz="1600" b="1" dirty="0" err="1">
                <a:latin typeface="Calibri" panose="020F0502020204030204" pitchFamily="34" charset="0"/>
              </a:rPr>
              <a:t>đề</a:t>
            </a:r>
            <a:r>
              <a:rPr lang="en-US" altLang="en-US" sz="1600" b="1" dirty="0">
                <a:latin typeface="Calibri" panose="020F0502020204030204" pitchFamily="34" charset="0"/>
              </a:rPr>
              <a:t> </a:t>
            </a:r>
            <a:r>
              <a:rPr lang="en-US" altLang="en-US" sz="1600" b="1" dirty="0" err="1">
                <a:latin typeface="Calibri" panose="020F0502020204030204" pitchFamily="34" charset="0"/>
              </a:rPr>
              <a:t>mà</a:t>
            </a:r>
            <a:r>
              <a:rPr lang="en-US" altLang="en-US" sz="1600" b="1" dirty="0">
                <a:latin typeface="Calibri" panose="020F0502020204030204" pitchFamily="34" charset="0"/>
              </a:rPr>
              <a:t> </a:t>
            </a:r>
            <a:r>
              <a:rPr lang="en-US" altLang="en-US" sz="1600" b="1" dirty="0" err="1">
                <a:latin typeface="Calibri" panose="020F0502020204030204" pitchFamily="34" charset="0"/>
              </a:rPr>
              <a:t>anh</a:t>
            </a:r>
            <a:r>
              <a:rPr lang="en-US" altLang="en-US" sz="1600" b="1" dirty="0">
                <a:latin typeface="Calibri" panose="020F0502020204030204" pitchFamily="34" charset="0"/>
              </a:rPr>
              <a:t>/</a:t>
            </a:r>
            <a:r>
              <a:rPr lang="en-US" altLang="en-US" sz="1600" b="1" dirty="0" err="1">
                <a:latin typeface="Calibri" panose="020F0502020204030204" pitchFamily="34" charset="0"/>
              </a:rPr>
              <a:t>chị</a:t>
            </a:r>
            <a:r>
              <a:rPr lang="en-US" altLang="en-US" sz="1600" b="1" dirty="0">
                <a:latin typeface="Calibri" panose="020F0502020204030204" pitchFamily="34" charset="0"/>
              </a:rPr>
              <a:t> </a:t>
            </a:r>
            <a:r>
              <a:rPr lang="en-US" altLang="en-US" sz="1600" b="1" dirty="0" err="1">
                <a:latin typeface="Calibri" panose="020F0502020204030204" pitchFamily="34" charset="0"/>
              </a:rPr>
              <a:t>đang</a:t>
            </a:r>
            <a:r>
              <a:rPr lang="en-US" altLang="en-US" sz="1600" b="1" dirty="0">
                <a:latin typeface="Calibri" panose="020F0502020204030204" pitchFamily="34" charset="0"/>
              </a:rPr>
              <a:t> </a:t>
            </a:r>
            <a:r>
              <a:rPr lang="en-US" altLang="en-US" sz="1600" b="1" dirty="0" err="1">
                <a:latin typeface="Calibri" panose="020F0502020204030204" pitchFamily="34" charset="0"/>
              </a:rPr>
              <a:t>dạy</a:t>
            </a:r>
            <a:r>
              <a:rPr lang="en-US" altLang="en-US" sz="1600" b="1" dirty="0">
                <a:latin typeface="Calibri" panose="020F0502020204030204" pitchFamily="34" charset="0"/>
              </a:rPr>
              <a:t>, </a:t>
            </a:r>
            <a:r>
              <a:rPr lang="en-US" altLang="en-US" sz="1600" b="1" dirty="0" err="1">
                <a:latin typeface="Calibri" panose="020F0502020204030204" pitchFamily="34" charset="0"/>
              </a:rPr>
              <a:t>hãy</a:t>
            </a:r>
            <a:r>
              <a:rPr lang="en-US" altLang="en-US" sz="1600" b="1" dirty="0">
                <a:latin typeface="Calibri" panose="020F0502020204030204" pitchFamily="34" charset="0"/>
              </a:rPr>
              <a:t> </a:t>
            </a:r>
            <a:r>
              <a:rPr lang="en-US" altLang="en-US" sz="1600" b="1" dirty="0" err="1">
                <a:latin typeface="Calibri" panose="020F0502020204030204" pitchFamily="34" charset="0"/>
              </a:rPr>
              <a:t>tạo</a:t>
            </a:r>
            <a:r>
              <a:rPr lang="en-US" altLang="en-US" sz="1600" b="1" dirty="0">
                <a:latin typeface="Calibri" panose="020F0502020204030204" pitchFamily="34" charset="0"/>
              </a:rPr>
              <a:t> </a:t>
            </a:r>
            <a:r>
              <a:rPr lang="en-US" altLang="en-US" sz="1600" b="1" dirty="0" err="1">
                <a:latin typeface="Calibri" panose="020F0502020204030204" pitchFamily="34" charset="0"/>
              </a:rPr>
              <a:t>ra</a:t>
            </a:r>
            <a:r>
              <a:rPr lang="en-US" altLang="en-US" sz="1600" b="1" dirty="0">
                <a:latin typeface="Calibri" panose="020F0502020204030204" pitchFamily="34" charset="0"/>
              </a:rPr>
              <a:t> </a:t>
            </a:r>
            <a:r>
              <a:rPr lang="en-US" altLang="en-US" sz="1600" b="1" dirty="0" err="1">
                <a:latin typeface="Calibri" panose="020F0502020204030204" pitchFamily="34" charset="0"/>
              </a:rPr>
              <a:t>một</a:t>
            </a:r>
            <a:r>
              <a:rPr lang="en-US" altLang="en-US" sz="1600" b="1" dirty="0">
                <a:latin typeface="Calibri" panose="020F0502020204030204" pitchFamily="34" charset="0"/>
              </a:rPr>
              <a:t> </a:t>
            </a:r>
            <a:r>
              <a:rPr lang="en-US" altLang="en-US" sz="1600" b="1" dirty="0" err="1" smtClean="0">
                <a:latin typeface="Calibri" panose="020F0502020204030204" pitchFamily="34" charset="0"/>
              </a:rPr>
              <a:t>số</a:t>
            </a:r>
            <a:r>
              <a:rPr lang="en-US" altLang="en-US" sz="1600" b="1" dirty="0" smtClean="0">
                <a:latin typeface="Calibri" panose="020F0502020204030204" pitchFamily="34" charset="0"/>
              </a:rPr>
              <a:t> </a:t>
            </a:r>
            <a:r>
              <a:rPr lang="en-US" altLang="en-US" sz="1600" b="1" dirty="0" err="1" smtClean="0">
                <a:latin typeface="Calibri" panose="020F0502020204030204" pitchFamily="34" charset="0"/>
              </a:rPr>
              <a:t>hình</a:t>
            </a:r>
            <a:r>
              <a:rPr lang="en-US" altLang="en-US" sz="1600" b="1" dirty="0" smtClean="0">
                <a:latin typeface="Calibri" panose="020F0502020204030204" pitchFamily="34" charset="0"/>
              </a:rPr>
              <a:t> </a:t>
            </a:r>
            <a:r>
              <a:rPr lang="en-US" altLang="en-US" sz="1600" b="1" dirty="0" err="1">
                <a:latin typeface="Calibri" panose="020F0502020204030204" pitchFamily="34" charset="0"/>
              </a:rPr>
              <a:t>thức</a:t>
            </a:r>
            <a:r>
              <a:rPr lang="en-US" altLang="en-US" sz="1600" b="1" dirty="0">
                <a:latin typeface="Calibri" panose="020F0502020204030204" pitchFamily="34" charset="0"/>
              </a:rPr>
              <a:t> </a:t>
            </a:r>
            <a:r>
              <a:rPr lang="en-US" altLang="en-US" sz="1600" b="1" dirty="0" err="1">
                <a:latin typeface="Calibri" panose="020F0502020204030204" pitchFamily="34" charset="0"/>
              </a:rPr>
              <a:t>đánh</a:t>
            </a:r>
            <a:r>
              <a:rPr lang="en-US" altLang="en-US" sz="1600" b="1" dirty="0">
                <a:latin typeface="Calibri" panose="020F0502020204030204" pitchFamily="34" charset="0"/>
              </a:rPr>
              <a:t> </a:t>
            </a:r>
            <a:r>
              <a:rPr lang="en-US" altLang="en-US" sz="1600" b="1" dirty="0" err="1">
                <a:latin typeface="Calibri" panose="020F0502020204030204" pitchFamily="34" charset="0"/>
              </a:rPr>
              <a:t>giá</a:t>
            </a:r>
            <a:r>
              <a:rPr lang="en-US" altLang="en-US" sz="1600" b="1" dirty="0">
                <a:latin typeface="Calibri" panose="020F0502020204030204" pitchFamily="34" charset="0"/>
              </a:rPr>
              <a:t> </a:t>
            </a:r>
            <a:r>
              <a:rPr lang="en-US" altLang="en-US" sz="1600" b="1" dirty="0" err="1">
                <a:latin typeface="Calibri" panose="020F0502020204030204" pitchFamily="34" charset="0"/>
              </a:rPr>
              <a:t>cho</a:t>
            </a:r>
            <a:r>
              <a:rPr lang="en-US" altLang="en-US" sz="1600" b="1" dirty="0">
                <a:latin typeface="Calibri" panose="020F0502020204030204" pitchFamily="34" charset="0"/>
              </a:rPr>
              <a:t> </a:t>
            </a:r>
            <a:r>
              <a:rPr lang="en-US" altLang="en-US" sz="1600" b="1" dirty="0" err="1">
                <a:latin typeface="Calibri" panose="020F0502020204030204" pitchFamily="34" charset="0"/>
              </a:rPr>
              <a:t>mỗi</a:t>
            </a:r>
            <a:r>
              <a:rPr lang="en-US" altLang="en-US" sz="1600" b="1" dirty="0">
                <a:latin typeface="Calibri" panose="020F0502020204030204" pitchFamily="34" charset="0"/>
              </a:rPr>
              <a:t> </a:t>
            </a:r>
            <a:r>
              <a:rPr lang="en-US" altLang="en-US" sz="1600" b="1" dirty="0" err="1">
                <a:latin typeface="Calibri" panose="020F0502020204030204" pitchFamily="34" charset="0"/>
              </a:rPr>
              <a:t>mức</a:t>
            </a:r>
            <a:r>
              <a:rPr lang="en-US" altLang="en-US" sz="1600" b="1" dirty="0">
                <a:latin typeface="Calibri" panose="020F0502020204030204" pitchFamily="34" charset="0"/>
              </a:rPr>
              <a:t> </a:t>
            </a:r>
            <a:r>
              <a:rPr lang="en-US" altLang="en-US" sz="1600" b="1" dirty="0" err="1">
                <a:latin typeface="Calibri" panose="020F0502020204030204" pitchFamily="34" charset="0"/>
              </a:rPr>
              <a:t>độ</a:t>
            </a:r>
            <a:r>
              <a:rPr lang="en-US" altLang="en-US" sz="1600" b="1" dirty="0">
                <a:latin typeface="Calibri" panose="020F0502020204030204" pitchFamily="34" charset="0"/>
              </a:rPr>
              <a:t> </a:t>
            </a:r>
            <a:r>
              <a:rPr lang="en-US" altLang="en-US" sz="1600" b="1" dirty="0" err="1">
                <a:latin typeface="Calibri" panose="020F0502020204030204" pitchFamily="34" charset="0"/>
              </a:rPr>
              <a:t>nhận</a:t>
            </a:r>
            <a:r>
              <a:rPr lang="en-US" altLang="en-US" sz="1600" b="1" dirty="0">
                <a:latin typeface="Calibri" panose="020F0502020204030204" pitchFamily="34" charset="0"/>
              </a:rPr>
              <a:t> </a:t>
            </a:r>
            <a:r>
              <a:rPr lang="en-US" altLang="en-US" sz="1600" b="1" dirty="0" err="1">
                <a:latin typeface="Calibri" panose="020F0502020204030204" pitchFamily="34" charset="0"/>
              </a:rPr>
              <a:t>thức</a:t>
            </a:r>
            <a:endParaRPr lang="en-US" altLang="en-US" sz="1600" b="1" dirty="0">
              <a:latin typeface="Calibri" panose="020F0502020204030204" pitchFamily="34" charset="0"/>
            </a:endParaRPr>
          </a:p>
        </p:txBody>
      </p:sp>
      <p:sp>
        <p:nvSpPr>
          <p:cNvPr id="24600" name="Text Box 136"/>
          <p:cNvSpPr txBox="1">
            <a:spLocks noChangeArrowheads="1"/>
          </p:cNvSpPr>
          <p:nvPr/>
        </p:nvSpPr>
        <p:spPr bwMode="auto">
          <a:xfrm rot="-5400000">
            <a:off x="-981075" y="3333750"/>
            <a:ext cx="310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Các mức độ của Tư duy</a:t>
            </a:r>
          </a:p>
        </p:txBody>
      </p:sp>
    </p:spTree>
    <p:extLst>
      <p:ext uri="{BB962C8B-B14F-4D97-AF65-F5344CB8AC3E}">
        <p14:creationId xmlns:p14="http://schemas.microsoft.com/office/powerpoint/2010/main" val="2511002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6454" name="Group 134"/>
          <p:cNvGraphicFramePr>
            <a:graphicFrameLocks noGrp="1"/>
          </p:cNvGraphicFramePr>
          <p:nvPr/>
        </p:nvGraphicFramePr>
        <p:xfrm>
          <a:off x="1219200" y="114300"/>
          <a:ext cx="7772399" cy="5470526"/>
        </p:xfrm>
        <a:graphic>
          <a:graphicData uri="http://schemas.openxmlformats.org/drawingml/2006/table">
            <a:tbl>
              <a:tblPr/>
              <a:tblGrid>
                <a:gridCol w="1219200"/>
                <a:gridCol w="2895600"/>
                <a:gridCol w="3657599"/>
              </a:tblGrid>
              <a:tr h="396242">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Bảng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loại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của</a:t>
                      </a:r>
                      <a:r>
                        <a:rPr kumimoji="0" lang="en-US" sz="2000" b="1" i="0" u="none" strike="noStrike" cap="none" normalizeH="0" baseline="0" dirty="0" smtClean="0">
                          <a:ln>
                            <a:noFill/>
                          </a:ln>
                          <a:solidFill>
                            <a:schemeClr val="tx1"/>
                          </a:solidFill>
                          <a:effectLst/>
                          <a:latin typeface="Arial" pitchFamily="34" charset="0"/>
                          <a:cs typeface="Arial" pitchFamily="34" charset="0"/>
                        </a:rPr>
                        <a:t> Bloom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240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Mức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độ</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Định</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nghĩa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Các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vị</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từ</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Đánh giá</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Phán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đoán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về</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giá</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trị</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của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tư</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liệu</a:t>
                      </a:r>
                      <a:r>
                        <a:rPr kumimoji="0" lang="en-US" sz="2000" b="0" i="0" u="none" strike="noStrike" cap="none" normalizeH="0" baseline="0" dirty="0" smtClean="0">
                          <a:ln>
                            <a:noFill/>
                          </a:ln>
                          <a:solidFill>
                            <a:schemeClr val="tx1"/>
                          </a:solidFill>
                          <a:effectLst/>
                          <a:latin typeface="Arial" pitchFamily="34" charset="0"/>
                          <a:cs typeface="Arial" pitchFamily="34" charset="0"/>
                        </a:rPr>
                        <a:t> hay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phương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pháp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có</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thể</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áp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dụng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trong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một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hoàn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cảnh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cụ</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thể</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đoán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bằng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cách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sử</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dụng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những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tiêu</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thức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rõ</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ràng</a:t>
                      </a:r>
                      <a:r>
                        <a:rPr kumimoji="0" lang="en-US" sz="2000" b="0" i="0" u="none" strike="noStrike" cap="none" normalizeH="0" baseline="0" dirty="0" smtClean="0">
                          <a:ln>
                            <a:noFill/>
                          </a:ln>
                          <a:solidFill>
                            <a:schemeClr val="tx1"/>
                          </a:solidFill>
                          <a:effectLst/>
                          <a:latin typeface="Arial" pitchFamily="34" charset="0"/>
                          <a:cs typeface="Arial"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Chấp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nhận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xác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định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phẩm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đánh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giá</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xử</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quyết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định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lựa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chọn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kết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luận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phê</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bảo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vệ</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định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giá</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điểm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phán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đoán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dành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ưu</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tiên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đề</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nghị</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tham</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chiếu</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loại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bỏ</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chọn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lọc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ủng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hộ</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Tổng hợp</a:t>
                      </a:r>
                    </a:p>
                  </a:txBody>
                  <a:tcPr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Sáng tạo cái mới bằng cách sắp đặt những ý tưởng khác nhau lại cùng nhau để làm thành một khối thống nhất.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cs typeface="Arial" pitchFamily="34" charset="0"/>
                        </a:rPr>
                        <a:t>Pha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trộn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xây</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dựng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thay</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đổi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kết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hợp,biên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soạn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sáng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tác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tưởng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tượng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sáng</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tạo</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thiết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kế</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lập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thức</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nảy</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sinh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đưa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ra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giả</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thiết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lên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kế</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hoạch</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tiên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đoán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sản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xuất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tái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lập</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trật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tự</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duyệt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xét</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lại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nói</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viết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22" name="AutoShape 38"/>
          <p:cNvSpPr>
            <a:spLocks noChangeArrowheads="1"/>
          </p:cNvSpPr>
          <p:nvPr/>
        </p:nvSpPr>
        <p:spPr bwMode="auto">
          <a:xfrm>
            <a:off x="152400" y="609600"/>
            <a:ext cx="965200" cy="5200650"/>
          </a:xfrm>
          <a:prstGeom prst="upArrow">
            <a:avLst>
              <a:gd name="adj1" fmla="val 50000"/>
              <a:gd name="adj2" fmla="val 116344"/>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a:latin typeface="Calibri" panose="020F0502020204030204" pitchFamily="34" charset="0"/>
              <a:ea typeface="MS PGothic" panose="020B0600070205080204" pitchFamily="34" charset="-128"/>
            </a:endParaRPr>
          </a:p>
        </p:txBody>
      </p:sp>
      <p:sp>
        <p:nvSpPr>
          <p:cNvPr id="25623" name="Rectangle 135"/>
          <p:cNvSpPr>
            <a:spLocks noChangeArrowheads="1"/>
          </p:cNvSpPr>
          <p:nvPr/>
        </p:nvSpPr>
        <p:spPr bwMode="auto">
          <a:xfrm>
            <a:off x="457200" y="6037053"/>
            <a:ext cx="8686800" cy="338554"/>
          </a:xfrm>
          <a:prstGeom prst="rect">
            <a:avLst/>
          </a:prstGeom>
          <a:solidFill>
            <a:srgbClr val="FF0000">
              <a:alpha val="53000"/>
            </a:srgbClr>
          </a:solidFill>
          <a:ln>
            <a:noFill/>
          </a:ln>
        </p:spPr>
        <p:txBody>
          <a:bodyPr anchor="ctr">
            <a:spAutoFit/>
          </a:bodyPr>
          <a:lstStyle>
            <a:lvl1pPr eaLnBrk="0" hangingPunct="0">
              <a:tabLst>
                <a:tab pos="647700" algn="l"/>
              </a:tabLst>
              <a:defRPr>
                <a:solidFill>
                  <a:schemeClr val="tx1"/>
                </a:solidFill>
                <a:latin typeface="Arial" panose="020B0604020202020204" pitchFamily="34" charset="0"/>
              </a:defRPr>
            </a:lvl1pPr>
            <a:lvl2pPr marL="742950" indent="-285750" eaLnBrk="0" hangingPunct="0">
              <a:tabLst>
                <a:tab pos="647700" algn="l"/>
              </a:tabLst>
              <a:defRPr>
                <a:solidFill>
                  <a:schemeClr val="tx1"/>
                </a:solidFill>
                <a:latin typeface="Arial" panose="020B0604020202020204" pitchFamily="34" charset="0"/>
              </a:defRPr>
            </a:lvl2pPr>
            <a:lvl3pPr marL="1143000" indent="-228600" eaLnBrk="0" hangingPunct="0">
              <a:tabLst>
                <a:tab pos="647700" algn="l"/>
              </a:tabLst>
              <a:defRPr>
                <a:solidFill>
                  <a:schemeClr val="tx1"/>
                </a:solidFill>
                <a:latin typeface="Arial" panose="020B0604020202020204" pitchFamily="34" charset="0"/>
              </a:defRPr>
            </a:lvl3pPr>
            <a:lvl4pPr marL="1600200" indent="-228600" eaLnBrk="0" hangingPunct="0">
              <a:tabLst>
                <a:tab pos="647700" algn="l"/>
              </a:tabLst>
              <a:defRPr>
                <a:solidFill>
                  <a:schemeClr val="tx1"/>
                </a:solidFill>
                <a:latin typeface="Arial" panose="020B0604020202020204" pitchFamily="34" charset="0"/>
              </a:defRPr>
            </a:lvl4pPr>
            <a:lvl5pPr marL="2057400" indent="-228600" eaLnBrk="0" hangingPunct="0">
              <a:tabLst>
                <a:tab pos="647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47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47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47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47700" algn="l"/>
              </a:tabLst>
              <a:defRPr>
                <a:solidFill>
                  <a:schemeClr val="tx1"/>
                </a:solidFill>
                <a:latin typeface="Arial" panose="020B0604020202020204" pitchFamily="34" charset="0"/>
              </a:defRPr>
            </a:lvl9pPr>
          </a:lstStyle>
          <a:p>
            <a:pPr algn="ctr" eaLnBrk="1" hangingPunct="1"/>
            <a:r>
              <a:rPr lang="en-US" altLang="en-US" sz="1600" b="1" dirty="0" err="1">
                <a:latin typeface="Calibri" panose="020F0502020204030204" pitchFamily="34" charset="0"/>
              </a:rPr>
              <a:t>Về</a:t>
            </a:r>
            <a:r>
              <a:rPr lang="en-US" altLang="en-US" sz="1600" b="1" dirty="0">
                <a:latin typeface="Calibri" panose="020F0502020204030204" pitchFamily="34" charset="0"/>
              </a:rPr>
              <a:t> </a:t>
            </a:r>
            <a:r>
              <a:rPr lang="en-US" altLang="en-US" sz="1600" b="1" dirty="0" err="1">
                <a:latin typeface="Calibri" panose="020F0502020204030204" pitchFamily="34" charset="0"/>
              </a:rPr>
              <a:t>chủ</a:t>
            </a:r>
            <a:r>
              <a:rPr lang="en-US" altLang="en-US" sz="1600" b="1" dirty="0">
                <a:latin typeface="Calibri" panose="020F0502020204030204" pitchFamily="34" charset="0"/>
              </a:rPr>
              <a:t> </a:t>
            </a:r>
            <a:r>
              <a:rPr lang="en-US" altLang="en-US" sz="1600" b="1" dirty="0" err="1">
                <a:latin typeface="Calibri" panose="020F0502020204030204" pitchFamily="34" charset="0"/>
              </a:rPr>
              <a:t>đề</a:t>
            </a:r>
            <a:r>
              <a:rPr lang="en-US" altLang="en-US" sz="1600" b="1" dirty="0">
                <a:latin typeface="Calibri" panose="020F0502020204030204" pitchFamily="34" charset="0"/>
              </a:rPr>
              <a:t> </a:t>
            </a:r>
            <a:r>
              <a:rPr lang="en-US" altLang="en-US" sz="1600" b="1" dirty="0" err="1">
                <a:latin typeface="Calibri" panose="020F0502020204030204" pitchFamily="34" charset="0"/>
              </a:rPr>
              <a:t>mà</a:t>
            </a:r>
            <a:r>
              <a:rPr lang="en-US" altLang="en-US" sz="1600" b="1" dirty="0">
                <a:latin typeface="Calibri" panose="020F0502020204030204" pitchFamily="34" charset="0"/>
              </a:rPr>
              <a:t> </a:t>
            </a:r>
            <a:r>
              <a:rPr lang="en-US" altLang="en-US" sz="1600" b="1" dirty="0" err="1">
                <a:latin typeface="Calibri" panose="020F0502020204030204" pitchFamily="34" charset="0"/>
              </a:rPr>
              <a:t>anh</a:t>
            </a:r>
            <a:r>
              <a:rPr lang="en-US" altLang="en-US" sz="1600" b="1" dirty="0">
                <a:latin typeface="Calibri" panose="020F0502020204030204" pitchFamily="34" charset="0"/>
              </a:rPr>
              <a:t>/</a:t>
            </a:r>
            <a:r>
              <a:rPr lang="en-US" altLang="en-US" sz="1600" b="1" dirty="0" err="1">
                <a:latin typeface="Calibri" panose="020F0502020204030204" pitchFamily="34" charset="0"/>
              </a:rPr>
              <a:t>chị</a:t>
            </a:r>
            <a:r>
              <a:rPr lang="en-US" altLang="en-US" sz="1600" b="1" dirty="0">
                <a:latin typeface="Calibri" panose="020F0502020204030204" pitchFamily="34" charset="0"/>
              </a:rPr>
              <a:t> </a:t>
            </a:r>
            <a:r>
              <a:rPr lang="en-US" altLang="en-US" sz="1600" b="1" dirty="0" err="1">
                <a:latin typeface="Calibri" panose="020F0502020204030204" pitchFamily="34" charset="0"/>
              </a:rPr>
              <a:t>đang</a:t>
            </a:r>
            <a:r>
              <a:rPr lang="en-US" altLang="en-US" sz="1600" b="1" dirty="0">
                <a:latin typeface="Calibri" panose="020F0502020204030204" pitchFamily="34" charset="0"/>
              </a:rPr>
              <a:t> </a:t>
            </a:r>
            <a:r>
              <a:rPr lang="en-US" altLang="en-US" sz="1600" b="1" dirty="0" err="1">
                <a:latin typeface="Calibri" panose="020F0502020204030204" pitchFamily="34" charset="0"/>
              </a:rPr>
              <a:t>dạy</a:t>
            </a:r>
            <a:r>
              <a:rPr lang="en-US" altLang="en-US" sz="1600" b="1" dirty="0">
                <a:latin typeface="Calibri" panose="020F0502020204030204" pitchFamily="34" charset="0"/>
              </a:rPr>
              <a:t>, </a:t>
            </a:r>
            <a:r>
              <a:rPr lang="en-US" altLang="en-US" sz="1600" b="1" dirty="0" err="1">
                <a:latin typeface="Calibri" panose="020F0502020204030204" pitchFamily="34" charset="0"/>
              </a:rPr>
              <a:t>hãy</a:t>
            </a:r>
            <a:r>
              <a:rPr lang="en-US" altLang="en-US" sz="1600" b="1" dirty="0">
                <a:latin typeface="Calibri" panose="020F0502020204030204" pitchFamily="34" charset="0"/>
              </a:rPr>
              <a:t> </a:t>
            </a:r>
            <a:r>
              <a:rPr lang="en-US" altLang="en-US" sz="1600" b="1" dirty="0" err="1">
                <a:latin typeface="Calibri" panose="020F0502020204030204" pitchFamily="34" charset="0"/>
              </a:rPr>
              <a:t>tạo</a:t>
            </a:r>
            <a:r>
              <a:rPr lang="en-US" altLang="en-US" sz="1600" b="1" dirty="0">
                <a:latin typeface="Calibri" panose="020F0502020204030204" pitchFamily="34" charset="0"/>
              </a:rPr>
              <a:t> </a:t>
            </a:r>
            <a:r>
              <a:rPr lang="en-US" altLang="en-US" sz="1600" b="1" dirty="0" err="1">
                <a:latin typeface="Calibri" panose="020F0502020204030204" pitchFamily="34" charset="0"/>
              </a:rPr>
              <a:t>ra</a:t>
            </a:r>
            <a:r>
              <a:rPr lang="en-US" altLang="en-US" sz="1600" b="1" dirty="0">
                <a:latin typeface="Calibri" panose="020F0502020204030204" pitchFamily="34" charset="0"/>
              </a:rPr>
              <a:t> </a:t>
            </a:r>
            <a:r>
              <a:rPr lang="en-US" altLang="en-US" sz="1600" b="1" dirty="0" err="1">
                <a:latin typeface="Calibri" panose="020F0502020204030204" pitchFamily="34" charset="0"/>
              </a:rPr>
              <a:t>một</a:t>
            </a:r>
            <a:r>
              <a:rPr lang="en-US" altLang="en-US" sz="1600" b="1" dirty="0">
                <a:latin typeface="Calibri" panose="020F0502020204030204" pitchFamily="34" charset="0"/>
              </a:rPr>
              <a:t> </a:t>
            </a:r>
            <a:r>
              <a:rPr lang="en-US" altLang="en-US" sz="1600" b="1" dirty="0" err="1" smtClean="0">
                <a:latin typeface="Calibri" panose="020F0502020204030204" pitchFamily="34" charset="0"/>
              </a:rPr>
              <a:t>số</a:t>
            </a:r>
            <a:r>
              <a:rPr lang="en-US" altLang="en-US" sz="1600" b="1" dirty="0" smtClean="0">
                <a:latin typeface="Calibri" panose="020F0502020204030204" pitchFamily="34" charset="0"/>
              </a:rPr>
              <a:t> </a:t>
            </a:r>
            <a:r>
              <a:rPr lang="en-US" altLang="en-US" sz="1600" b="1" dirty="0" err="1">
                <a:latin typeface="Calibri" panose="020F0502020204030204" pitchFamily="34" charset="0"/>
              </a:rPr>
              <a:t>hình</a:t>
            </a:r>
            <a:r>
              <a:rPr lang="en-US" altLang="en-US" sz="1600" b="1" dirty="0">
                <a:latin typeface="Calibri" panose="020F0502020204030204" pitchFamily="34" charset="0"/>
              </a:rPr>
              <a:t> </a:t>
            </a:r>
            <a:r>
              <a:rPr lang="en-US" altLang="en-US" sz="1600" b="1" dirty="0" err="1">
                <a:latin typeface="Calibri" panose="020F0502020204030204" pitchFamily="34" charset="0"/>
              </a:rPr>
              <a:t>thức</a:t>
            </a:r>
            <a:r>
              <a:rPr lang="en-US" altLang="en-US" sz="1600" b="1" dirty="0">
                <a:latin typeface="Calibri" panose="020F0502020204030204" pitchFamily="34" charset="0"/>
              </a:rPr>
              <a:t> </a:t>
            </a:r>
            <a:r>
              <a:rPr lang="en-US" altLang="en-US" sz="1600" b="1" dirty="0" err="1">
                <a:latin typeface="Calibri" panose="020F0502020204030204" pitchFamily="34" charset="0"/>
              </a:rPr>
              <a:t>đánh</a:t>
            </a:r>
            <a:r>
              <a:rPr lang="en-US" altLang="en-US" sz="1600" b="1" dirty="0">
                <a:latin typeface="Calibri" panose="020F0502020204030204" pitchFamily="34" charset="0"/>
              </a:rPr>
              <a:t> </a:t>
            </a:r>
            <a:r>
              <a:rPr lang="en-US" altLang="en-US" sz="1600" b="1" dirty="0" err="1">
                <a:latin typeface="Calibri" panose="020F0502020204030204" pitchFamily="34" charset="0"/>
              </a:rPr>
              <a:t>giá</a:t>
            </a:r>
            <a:r>
              <a:rPr lang="en-US" altLang="en-US" sz="1600" b="1" dirty="0">
                <a:latin typeface="Calibri" panose="020F0502020204030204" pitchFamily="34" charset="0"/>
              </a:rPr>
              <a:t> </a:t>
            </a:r>
            <a:r>
              <a:rPr lang="en-US" altLang="en-US" sz="1600" b="1" dirty="0" err="1">
                <a:latin typeface="Calibri" panose="020F0502020204030204" pitchFamily="34" charset="0"/>
              </a:rPr>
              <a:t>cho</a:t>
            </a:r>
            <a:r>
              <a:rPr lang="en-US" altLang="en-US" sz="1600" b="1" dirty="0">
                <a:latin typeface="Calibri" panose="020F0502020204030204" pitchFamily="34" charset="0"/>
              </a:rPr>
              <a:t> </a:t>
            </a:r>
            <a:r>
              <a:rPr lang="en-US" altLang="en-US" sz="1600" b="1" dirty="0" err="1">
                <a:latin typeface="Calibri" panose="020F0502020204030204" pitchFamily="34" charset="0"/>
              </a:rPr>
              <a:t>mỗi</a:t>
            </a:r>
            <a:r>
              <a:rPr lang="en-US" altLang="en-US" sz="1600" b="1" dirty="0">
                <a:latin typeface="Calibri" panose="020F0502020204030204" pitchFamily="34" charset="0"/>
              </a:rPr>
              <a:t> </a:t>
            </a:r>
            <a:r>
              <a:rPr lang="en-US" altLang="en-US" sz="1600" b="1" dirty="0" err="1">
                <a:latin typeface="Calibri" panose="020F0502020204030204" pitchFamily="34" charset="0"/>
              </a:rPr>
              <a:t>mức</a:t>
            </a:r>
            <a:r>
              <a:rPr lang="en-US" altLang="en-US" sz="1600" b="1" dirty="0">
                <a:latin typeface="Calibri" panose="020F0502020204030204" pitchFamily="34" charset="0"/>
              </a:rPr>
              <a:t> </a:t>
            </a:r>
            <a:r>
              <a:rPr lang="en-US" altLang="en-US" sz="1600" b="1" dirty="0" err="1">
                <a:latin typeface="Calibri" panose="020F0502020204030204" pitchFamily="34" charset="0"/>
              </a:rPr>
              <a:t>độ</a:t>
            </a:r>
            <a:r>
              <a:rPr lang="en-US" altLang="en-US" sz="1600" b="1" dirty="0">
                <a:latin typeface="Calibri" panose="020F0502020204030204" pitchFamily="34" charset="0"/>
              </a:rPr>
              <a:t> </a:t>
            </a:r>
            <a:r>
              <a:rPr lang="en-US" altLang="en-US" sz="1600" b="1" dirty="0" err="1">
                <a:latin typeface="Calibri" panose="020F0502020204030204" pitchFamily="34" charset="0"/>
              </a:rPr>
              <a:t>nhận</a:t>
            </a:r>
            <a:r>
              <a:rPr lang="en-US" altLang="en-US" sz="1600" b="1" dirty="0">
                <a:latin typeface="Calibri" panose="020F0502020204030204" pitchFamily="34" charset="0"/>
              </a:rPr>
              <a:t> </a:t>
            </a:r>
            <a:r>
              <a:rPr lang="en-US" altLang="en-US" sz="1600" b="1" dirty="0" err="1">
                <a:latin typeface="Calibri" panose="020F0502020204030204" pitchFamily="34" charset="0"/>
              </a:rPr>
              <a:t>thức</a:t>
            </a:r>
            <a:endParaRPr lang="en-US" altLang="en-US" sz="1600" b="1" dirty="0">
              <a:latin typeface="Calibri" panose="020F0502020204030204" pitchFamily="34" charset="0"/>
            </a:endParaRPr>
          </a:p>
        </p:txBody>
      </p:sp>
      <p:sp>
        <p:nvSpPr>
          <p:cNvPr id="25624" name="Text Box 136"/>
          <p:cNvSpPr txBox="1">
            <a:spLocks noChangeArrowheads="1"/>
          </p:cNvSpPr>
          <p:nvPr/>
        </p:nvSpPr>
        <p:spPr bwMode="auto">
          <a:xfrm rot="-5400000">
            <a:off x="-981075" y="3333750"/>
            <a:ext cx="310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latin typeface="Calibri" panose="020F0502020204030204" pitchFamily="34" charset="0"/>
              </a:rPr>
              <a:t>Các mức độ của Tư duy</a:t>
            </a:r>
          </a:p>
        </p:txBody>
      </p:sp>
    </p:spTree>
    <p:extLst>
      <p:ext uri="{BB962C8B-B14F-4D97-AF65-F5344CB8AC3E}">
        <p14:creationId xmlns:p14="http://schemas.microsoft.com/office/powerpoint/2010/main" val="1557766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5867400" y="3200400"/>
            <a:ext cx="3048000" cy="1570038"/>
          </a:xfrm>
          <a:prstGeom prst="rect">
            <a:avLst/>
          </a:prstGeom>
          <a:solidFill>
            <a:schemeClr val="accent6">
              <a:lumMod val="20000"/>
              <a:lumOff val="80000"/>
            </a:schemeClr>
          </a:solidFill>
          <a:ln w="9525">
            <a:noFill/>
            <a:miter lim="800000"/>
            <a:headEnd/>
            <a:tailEnd/>
          </a:ln>
        </p:spPr>
        <p:txBody>
          <a:bodyPr>
            <a:spAutoFit/>
          </a:bodyPr>
          <a:lstStyle/>
          <a:p>
            <a:pPr algn="just" eaLnBrk="0" fontAlgn="auto" hangingPunct="0">
              <a:spcBef>
                <a:spcPts val="0"/>
              </a:spcBef>
              <a:spcAft>
                <a:spcPts val="0"/>
              </a:spcAft>
              <a:defRPr/>
            </a:pPr>
            <a:r>
              <a:rPr lang="en-US" sz="2400" b="1" dirty="0" err="1">
                <a:solidFill>
                  <a:srgbClr val="C00000"/>
                </a:solidFill>
                <a:latin typeface="+mn-lt"/>
              </a:rPr>
              <a:t>Những</a:t>
            </a:r>
            <a:r>
              <a:rPr lang="en-US" sz="2400" b="1" dirty="0">
                <a:solidFill>
                  <a:srgbClr val="C00000"/>
                </a:solidFill>
                <a:latin typeface="+mn-lt"/>
              </a:rPr>
              <a:t> </a:t>
            </a:r>
            <a:r>
              <a:rPr lang="en-US" sz="2400" b="1" dirty="0" err="1">
                <a:solidFill>
                  <a:srgbClr val="C00000"/>
                </a:solidFill>
                <a:latin typeface="+mn-lt"/>
              </a:rPr>
              <a:t>từ</a:t>
            </a:r>
            <a:r>
              <a:rPr lang="en-US" sz="2400" b="1" dirty="0">
                <a:solidFill>
                  <a:srgbClr val="C00000"/>
                </a:solidFill>
                <a:latin typeface="+mn-lt"/>
              </a:rPr>
              <a:t> </a:t>
            </a:r>
            <a:r>
              <a:rPr lang="en-US" sz="2400" b="1" dirty="0" err="1">
                <a:solidFill>
                  <a:srgbClr val="C00000"/>
                </a:solidFill>
                <a:latin typeface="+mn-lt"/>
              </a:rPr>
              <a:t>này</a:t>
            </a:r>
            <a:r>
              <a:rPr lang="en-US" sz="2400" b="1" dirty="0">
                <a:solidFill>
                  <a:srgbClr val="C00000"/>
                </a:solidFill>
                <a:latin typeface="+mn-lt"/>
              </a:rPr>
              <a:t> </a:t>
            </a:r>
            <a:r>
              <a:rPr lang="en-US" sz="2400" b="1" dirty="0" err="1">
                <a:solidFill>
                  <a:srgbClr val="C00000"/>
                </a:solidFill>
                <a:latin typeface="+mn-lt"/>
              </a:rPr>
              <a:t>và</a:t>
            </a:r>
            <a:r>
              <a:rPr lang="en-US" sz="2400" b="1" dirty="0">
                <a:solidFill>
                  <a:srgbClr val="C00000"/>
                </a:solidFill>
                <a:latin typeface="+mn-lt"/>
              </a:rPr>
              <a:t> </a:t>
            </a:r>
            <a:r>
              <a:rPr lang="en-US" sz="2400" b="1" dirty="0" err="1">
                <a:solidFill>
                  <a:srgbClr val="C00000"/>
                </a:solidFill>
                <a:latin typeface="+mn-lt"/>
              </a:rPr>
              <a:t>những</a:t>
            </a:r>
            <a:r>
              <a:rPr lang="en-US" sz="2400" b="1" dirty="0">
                <a:solidFill>
                  <a:srgbClr val="C00000"/>
                </a:solidFill>
                <a:latin typeface="+mn-lt"/>
              </a:rPr>
              <a:t> </a:t>
            </a:r>
            <a:r>
              <a:rPr lang="en-US" sz="2400" b="1" dirty="0" err="1">
                <a:solidFill>
                  <a:srgbClr val="C00000"/>
                </a:solidFill>
                <a:latin typeface="+mn-lt"/>
              </a:rPr>
              <a:t>từ</a:t>
            </a:r>
            <a:r>
              <a:rPr lang="en-US" sz="2400" b="1" dirty="0">
                <a:solidFill>
                  <a:srgbClr val="C00000"/>
                </a:solidFill>
                <a:latin typeface="+mn-lt"/>
              </a:rPr>
              <a:t> </a:t>
            </a:r>
            <a:r>
              <a:rPr lang="en-US" sz="2400" b="1" dirty="0" err="1">
                <a:solidFill>
                  <a:srgbClr val="C00000"/>
                </a:solidFill>
                <a:latin typeface="+mn-lt"/>
              </a:rPr>
              <a:t>trong</a:t>
            </a:r>
            <a:r>
              <a:rPr lang="en-US" sz="2400" b="1" dirty="0">
                <a:solidFill>
                  <a:srgbClr val="C00000"/>
                </a:solidFill>
                <a:latin typeface="+mn-lt"/>
              </a:rPr>
              <a:t> </a:t>
            </a:r>
            <a:r>
              <a:rPr lang="en-US" sz="2400" b="1" dirty="0" err="1">
                <a:solidFill>
                  <a:srgbClr val="C00000"/>
                </a:solidFill>
                <a:latin typeface="+mn-lt"/>
              </a:rPr>
              <a:t>Bảng</a:t>
            </a:r>
            <a:r>
              <a:rPr lang="en-US" sz="2400" b="1" dirty="0">
                <a:solidFill>
                  <a:srgbClr val="C00000"/>
                </a:solidFill>
                <a:latin typeface="+mn-lt"/>
              </a:rPr>
              <a:t> </a:t>
            </a:r>
            <a:r>
              <a:rPr lang="en-US" sz="2400" b="1" dirty="0" err="1">
                <a:solidFill>
                  <a:srgbClr val="C00000"/>
                </a:solidFill>
                <a:latin typeface="+mn-lt"/>
              </a:rPr>
              <a:t>Phân</a:t>
            </a:r>
            <a:r>
              <a:rPr lang="en-US" sz="2400" b="1" dirty="0">
                <a:solidFill>
                  <a:srgbClr val="C00000"/>
                </a:solidFill>
                <a:latin typeface="+mn-lt"/>
              </a:rPr>
              <a:t> </a:t>
            </a:r>
            <a:r>
              <a:rPr lang="en-US" sz="2400" b="1" dirty="0" err="1">
                <a:solidFill>
                  <a:srgbClr val="C00000"/>
                </a:solidFill>
                <a:latin typeface="+mn-lt"/>
              </a:rPr>
              <a:t>loại</a:t>
            </a:r>
            <a:r>
              <a:rPr lang="en-US" sz="2400" b="1" dirty="0">
                <a:solidFill>
                  <a:srgbClr val="C00000"/>
                </a:solidFill>
                <a:latin typeface="+mn-lt"/>
              </a:rPr>
              <a:t> </a:t>
            </a:r>
            <a:r>
              <a:rPr lang="en-US" sz="2400" b="1" dirty="0" err="1">
                <a:solidFill>
                  <a:srgbClr val="C00000"/>
                </a:solidFill>
                <a:latin typeface="+mn-lt"/>
              </a:rPr>
              <a:t>của</a:t>
            </a:r>
            <a:r>
              <a:rPr lang="en-US" sz="2400" b="1" dirty="0">
                <a:solidFill>
                  <a:srgbClr val="C00000"/>
                </a:solidFill>
                <a:latin typeface="+mn-lt"/>
              </a:rPr>
              <a:t> Bloom </a:t>
            </a:r>
            <a:r>
              <a:rPr lang="en-US" sz="2400" b="1" dirty="0" err="1">
                <a:solidFill>
                  <a:srgbClr val="C00000"/>
                </a:solidFill>
                <a:latin typeface="+mn-lt"/>
              </a:rPr>
              <a:t>có</a:t>
            </a:r>
            <a:r>
              <a:rPr lang="en-US" sz="2400" b="1" dirty="0">
                <a:solidFill>
                  <a:srgbClr val="C00000"/>
                </a:solidFill>
                <a:latin typeface="+mn-lt"/>
              </a:rPr>
              <a:t> </a:t>
            </a:r>
            <a:r>
              <a:rPr lang="en-US" sz="2400" b="1" dirty="0" err="1">
                <a:solidFill>
                  <a:srgbClr val="C00000"/>
                </a:solidFill>
                <a:latin typeface="+mn-lt"/>
              </a:rPr>
              <a:t>gì</a:t>
            </a:r>
            <a:r>
              <a:rPr lang="en-US" sz="2400" b="1" dirty="0">
                <a:solidFill>
                  <a:srgbClr val="C00000"/>
                </a:solidFill>
                <a:latin typeface="+mn-lt"/>
              </a:rPr>
              <a:t> </a:t>
            </a:r>
            <a:r>
              <a:rPr lang="en-US" sz="2400" b="1" dirty="0" err="1">
                <a:solidFill>
                  <a:srgbClr val="C00000"/>
                </a:solidFill>
                <a:latin typeface="+mn-lt"/>
              </a:rPr>
              <a:t>khác</a:t>
            </a:r>
            <a:r>
              <a:rPr lang="en-US" sz="2400" b="1" dirty="0">
                <a:solidFill>
                  <a:srgbClr val="C00000"/>
                </a:solidFill>
                <a:latin typeface="+mn-lt"/>
              </a:rPr>
              <a:t> </a:t>
            </a:r>
            <a:r>
              <a:rPr lang="en-US" sz="2400" b="1" dirty="0" err="1">
                <a:solidFill>
                  <a:srgbClr val="C00000"/>
                </a:solidFill>
                <a:latin typeface="+mn-lt"/>
              </a:rPr>
              <a:t>nhau</a:t>
            </a:r>
            <a:r>
              <a:rPr lang="en-US" sz="2400" b="1" dirty="0">
                <a:solidFill>
                  <a:srgbClr val="C00000"/>
                </a:solidFill>
                <a:latin typeface="+mn-lt"/>
              </a:rPr>
              <a:t>? </a:t>
            </a:r>
          </a:p>
        </p:txBody>
      </p:sp>
      <p:sp>
        <p:nvSpPr>
          <p:cNvPr id="26627" name="Text Box 3"/>
          <p:cNvSpPr txBox="1">
            <a:spLocks noChangeArrowheads="1"/>
          </p:cNvSpPr>
          <p:nvPr/>
        </p:nvSpPr>
        <p:spPr bwMode="auto">
          <a:xfrm>
            <a:off x="457200" y="1225550"/>
            <a:ext cx="5257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400" dirty="0" smtClean="0">
                <a:latin typeface="Calibri" panose="020F0502020204030204" pitchFamily="34" charset="0"/>
              </a:rPr>
              <a:t> </a:t>
            </a:r>
            <a:r>
              <a:rPr lang="en-US" altLang="en-US" sz="2400" dirty="0" err="1">
                <a:latin typeface="Calibri" panose="020F0502020204030204" pitchFamily="34" charset="0"/>
              </a:rPr>
              <a:t>Biết</a:t>
            </a:r>
            <a:endParaRPr lang="pt-BR" altLang="en-US" sz="2400" dirty="0">
              <a:latin typeface="Calibri" panose="020F0502020204030204" pitchFamily="34" charset="0"/>
            </a:endParaRPr>
          </a:p>
          <a:p>
            <a:pPr eaLnBrk="1" hangingPunct="1">
              <a:buFont typeface="Wingdings" panose="05000000000000000000" pitchFamily="2" charset="2"/>
              <a:buChar char="§"/>
            </a:pPr>
            <a:r>
              <a:rPr lang="pt-BR" altLang="en-US" sz="2400" dirty="0">
                <a:latin typeface="Calibri" panose="020F0502020204030204" pitchFamily="34" charset="0"/>
              </a:rPr>
              <a:t> Làm cho hiểu biết  </a:t>
            </a:r>
          </a:p>
          <a:p>
            <a:pPr eaLnBrk="1" hangingPunct="1">
              <a:buFont typeface="Wingdings" panose="05000000000000000000" pitchFamily="2" charset="2"/>
              <a:buChar char="§"/>
            </a:pPr>
            <a:r>
              <a:rPr lang="pt-BR" altLang="en-US" sz="2400" dirty="0">
                <a:latin typeface="Calibri" panose="020F0502020204030204" pitchFamily="34" charset="0"/>
              </a:rPr>
              <a:t> Đạt được tri thức về một vấn đề hay lãnh vực nào đó  </a:t>
            </a:r>
          </a:p>
          <a:p>
            <a:pPr eaLnBrk="1" hangingPunct="1">
              <a:buFont typeface="Wingdings" panose="05000000000000000000" pitchFamily="2" charset="2"/>
              <a:buChar char="§"/>
            </a:pPr>
            <a:r>
              <a:rPr lang="pt-BR" altLang="en-US" sz="2400" dirty="0">
                <a:latin typeface="Calibri" panose="020F0502020204030204" pitchFamily="34" charset="0"/>
              </a:rPr>
              <a:t> Lĩnh hội</a:t>
            </a:r>
          </a:p>
          <a:p>
            <a:pPr eaLnBrk="1" hangingPunct="1">
              <a:buFont typeface="Wingdings" panose="05000000000000000000" pitchFamily="2" charset="2"/>
              <a:buChar char="§"/>
            </a:pPr>
            <a:r>
              <a:rPr lang="pt-BR" altLang="en-US" sz="2400" dirty="0">
                <a:latin typeface="Calibri" panose="020F0502020204030204" pitchFamily="34" charset="0"/>
              </a:rPr>
              <a:t> Học tập</a:t>
            </a:r>
            <a:r>
              <a:rPr lang="en-US" altLang="en-US" sz="2400" dirty="0">
                <a:latin typeface="Calibri" panose="020F0502020204030204" pitchFamily="34" charset="0"/>
              </a:rPr>
              <a:t> </a:t>
            </a:r>
          </a:p>
          <a:p>
            <a:pPr eaLnBrk="1" hangingPunct="1">
              <a:buFont typeface="Wingdings" panose="05000000000000000000" pitchFamily="2" charset="2"/>
              <a:buChar char="§"/>
            </a:pPr>
            <a:r>
              <a:rPr lang="en-US" altLang="en-US" sz="2400" dirty="0">
                <a:latin typeface="Calibri" panose="020F0502020204030204" pitchFamily="34" charset="0"/>
              </a:rPr>
              <a:t> </a:t>
            </a:r>
            <a:r>
              <a:rPr lang="en-US" altLang="en-US" sz="2400" dirty="0" err="1">
                <a:latin typeface="Calibri" panose="020F0502020204030204" pitchFamily="34" charset="0"/>
              </a:rPr>
              <a:t>Bao</a:t>
            </a:r>
            <a:r>
              <a:rPr lang="en-US" altLang="en-US" sz="2400" dirty="0">
                <a:latin typeface="Calibri" panose="020F0502020204030204" pitchFamily="34" charset="0"/>
              </a:rPr>
              <a:t> </a:t>
            </a:r>
            <a:r>
              <a:rPr lang="en-US" altLang="en-US" sz="2400" dirty="0" err="1">
                <a:latin typeface="Calibri" panose="020F0502020204030204" pitchFamily="34" charset="0"/>
              </a:rPr>
              <a:t>quát</a:t>
            </a:r>
            <a:endParaRPr lang="en-US" altLang="en-US" sz="2400" dirty="0">
              <a:latin typeface="Calibri" panose="020F0502020204030204" pitchFamily="34" charset="0"/>
            </a:endParaRPr>
          </a:p>
          <a:p>
            <a:pPr eaLnBrk="1" hangingPunct="1">
              <a:buFont typeface="Wingdings" panose="05000000000000000000" pitchFamily="2" charset="2"/>
              <a:buChar char="§"/>
            </a:pPr>
            <a:r>
              <a:rPr lang="en-US" altLang="en-US" sz="2400" dirty="0">
                <a:latin typeface="Calibri" panose="020F0502020204030204" pitchFamily="34" charset="0"/>
              </a:rPr>
              <a:t> </a:t>
            </a:r>
            <a:r>
              <a:rPr lang="en-US" altLang="en-US" sz="2400" dirty="0" err="1">
                <a:latin typeface="Calibri" panose="020F0502020204030204" pitchFamily="34" charset="0"/>
              </a:rPr>
              <a:t>Hiểu</a:t>
            </a:r>
            <a:r>
              <a:rPr lang="en-US" altLang="en-US" sz="2400" dirty="0">
                <a:latin typeface="Calibri" panose="020F0502020204030204" pitchFamily="34" charset="0"/>
              </a:rPr>
              <a:t> </a:t>
            </a:r>
          </a:p>
          <a:p>
            <a:pPr eaLnBrk="1" hangingPunct="1">
              <a:buFont typeface="Wingdings" panose="05000000000000000000" pitchFamily="2" charset="2"/>
              <a:buChar char="§"/>
            </a:pPr>
            <a:r>
              <a:rPr lang="en-US" altLang="en-US" sz="2400" dirty="0">
                <a:latin typeface="Calibri" panose="020F0502020204030204" pitchFamily="34" charset="0"/>
              </a:rPr>
              <a:t> </a:t>
            </a:r>
            <a:r>
              <a:rPr lang="en-US" altLang="en-US" sz="2400" dirty="0" err="1">
                <a:latin typeface="Calibri" panose="020F0502020204030204" pitchFamily="34" charset="0"/>
              </a:rPr>
              <a:t>Có</a:t>
            </a:r>
            <a:r>
              <a:rPr lang="en-US" altLang="en-US" sz="2400" dirty="0">
                <a:latin typeface="Calibri" panose="020F0502020204030204" pitchFamily="34" charset="0"/>
              </a:rPr>
              <a:t> </a:t>
            </a:r>
            <a:r>
              <a:rPr lang="en-US" altLang="en-US" sz="2400" dirty="0" err="1">
                <a:latin typeface="Calibri" panose="020F0502020204030204" pitchFamily="34" charset="0"/>
              </a:rPr>
              <a:t>kiến</a:t>
            </a:r>
            <a:r>
              <a:rPr lang="en-US" altLang="en-US" sz="2400" dirty="0">
                <a:latin typeface="Calibri" panose="020F0502020204030204" pitchFamily="34" charset="0"/>
              </a:rPr>
              <a:t> </a:t>
            </a:r>
            <a:r>
              <a:rPr lang="en-US" altLang="en-US" sz="2400" dirty="0" err="1">
                <a:latin typeface="Calibri" panose="020F0502020204030204" pitchFamily="34" charset="0"/>
              </a:rPr>
              <a:t>thức</a:t>
            </a:r>
            <a:r>
              <a:rPr lang="en-US" altLang="en-US" sz="2400" dirty="0">
                <a:latin typeface="Calibri" panose="020F0502020204030204" pitchFamily="34" charset="0"/>
              </a:rPr>
              <a:t> </a:t>
            </a:r>
            <a:r>
              <a:rPr lang="en-US" altLang="en-US" sz="2400" dirty="0" err="1">
                <a:latin typeface="Calibri" panose="020F0502020204030204" pitchFamily="34" charset="0"/>
              </a:rPr>
              <a:t>về</a:t>
            </a:r>
            <a:r>
              <a:rPr lang="en-US" altLang="en-US" sz="2400" dirty="0">
                <a:latin typeface="Calibri" panose="020F0502020204030204" pitchFamily="34" charset="0"/>
              </a:rPr>
              <a:t> </a:t>
            </a:r>
            <a:r>
              <a:rPr lang="en-US" altLang="en-US" sz="2400" dirty="0" err="1">
                <a:latin typeface="Calibri" panose="020F0502020204030204" pitchFamily="34" charset="0"/>
              </a:rPr>
              <a:t>một</a:t>
            </a:r>
            <a:r>
              <a:rPr lang="en-US" altLang="en-US" sz="2400" dirty="0">
                <a:latin typeface="Calibri" panose="020F0502020204030204" pitchFamily="34" charset="0"/>
              </a:rPr>
              <a:t> </a:t>
            </a:r>
            <a:r>
              <a:rPr lang="en-US" altLang="en-US" sz="2400" dirty="0" err="1">
                <a:latin typeface="Calibri" panose="020F0502020204030204" pitchFamily="34" charset="0"/>
              </a:rPr>
              <a:t>vấn</a:t>
            </a:r>
            <a:r>
              <a:rPr lang="en-US" altLang="en-US" sz="2400" dirty="0">
                <a:latin typeface="Calibri" panose="020F0502020204030204" pitchFamily="34" charset="0"/>
              </a:rPr>
              <a:t> </a:t>
            </a:r>
            <a:r>
              <a:rPr lang="en-US" altLang="en-US" sz="2400" dirty="0" err="1">
                <a:latin typeface="Calibri" panose="020F0502020204030204" pitchFamily="34" charset="0"/>
              </a:rPr>
              <a:t>đề</a:t>
            </a:r>
            <a:r>
              <a:rPr lang="en-US" altLang="en-US" sz="2400" dirty="0">
                <a:latin typeface="Calibri" panose="020F0502020204030204" pitchFamily="34" charset="0"/>
              </a:rPr>
              <a:t> </a:t>
            </a:r>
            <a:r>
              <a:rPr lang="en-US" altLang="en-US" sz="2400" dirty="0" err="1">
                <a:latin typeface="Calibri" panose="020F0502020204030204" pitchFamily="34" charset="0"/>
              </a:rPr>
              <a:t>gì</a:t>
            </a:r>
            <a:r>
              <a:rPr lang="en-US" altLang="en-US" sz="2400" dirty="0">
                <a:latin typeface="Calibri" panose="020F0502020204030204" pitchFamily="34" charset="0"/>
              </a:rPr>
              <a:t> </a:t>
            </a:r>
            <a:r>
              <a:rPr lang="en-US" altLang="en-US" sz="2400" dirty="0" err="1">
                <a:latin typeface="Calibri" panose="020F0502020204030204" pitchFamily="34" charset="0"/>
              </a:rPr>
              <a:t>đó</a:t>
            </a:r>
            <a:endParaRPr lang="en-US" altLang="en-US" sz="2400" dirty="0">
              <a:latin typeface="Calibri" panose="020F0502020204030204" pitchFamily="34" charset="0"/>
            </a:endParaRPr>
          </a:p>
          <a:p>
            <a:pPr eaLnBrk="1" hangingPunct="1">
              <a:buFont typeface="Wingdings" panose="05000000000000000000" pitchFamily="2" charset="2"/>
              <a:buChar char="§"/>
            </a:pPr>
            <a:r>
              <a:rPr lang="en-US" altLang="en-US" sz="2400" dirty="0">
                <a:latin typeface="Calibri" panose="020F0502020204030204" pitchFamily="34" charset="0"/>
              </a:rPr>
              <a:t> </a:t>
            </a:r>
            <a:r>
              <a:rPr lang="en-US" altLang="en-US" sz="2400" dirty="0" err="1">
                <a:latin typeface="Calibri" panose="020F0502020204030204" pitchFamily="34" charset="0"/>
              </a:rPr>
              <a:t>Học</a:t>
            </a:r>
            <a:r>
              <a:rPr lang="en-US" altLang="en-US" sz="2400" dirty="0">
                <a:latin typeface="Calibri" panose="020F0502020204030204" pitchFamily="34" charset="0"/>
              </a:rPr>
              <a:t> </a:t>
            </a:r>
            <a:r>
              <a:rPr lang="en-US" altLang="en-US" sz="2400" dirty="0" err="1">
                <a:latin typeface="Calibri" panose="020F0502020204030204" pitchFamily="34" charset="0"/>
              </a:rPr>
              <a:t>tập</a:t>
            </a:r>
            <a:endParaRPr lang="en-US" altLang="en-US" sz="2400" dirty="0">
              <a:latin typeface="Calibri" panose="020F0502020204030204" pitchFamily="34" charset="0"/>
            </a:endParaRPr>
          </a:p>
          <a:p>
            <a:pPr eaLnBrk="1" hangingPunct="1">
              <a:buFont typeface="Wingdings" panose="05000000000000000000" pitchFamily="2" charset="2"/>
              <a:buChar char="§"/>
            </a:pPr>
            <a:r>
              <a:rPr lang="en-US" altLang="en-US" sz="2400" dirty="0">
                <a:latin typeface="Calibri" panose="020F0502020204030204" pitchFamily="34" charset="0"/>
              </a:rPr>
              <a:t> </a:t>
            </a:r>
            <a:r>
              <a:rPr lang="en-US" altLang="en-US" sz="2400" dirty="0" err="1">
                <a:latin typeface="Calibri" panose="020F0502020204030204" pitchFamily="34" charset="0"/>
              </a:rPr>
              <a:t>Đánh</a:t>
            </a:r>
            <a:r>
              <a:rPr lang="en-US" altLang="en-US" sz="2400" dirty="0">
                <a:latin typeface="Calibri" panose="020F0502020204030204" pitchFamily="34" charset="0"/>
              </a:rPr>
              <a:t> </a:t>
            </a:r>
            <a:r>
              <a:rPr lang="en-US" altLang="en-US" sz="2400" dirty="0" err="1">
                <a:latin typeface="Calibri" panose="020F0502020204030204" pitchFamily="34" charset="0"/>
              </a:rPr>
              <a:t>giá</a:t>
            </a:r>
            <a:r>
              <a:rPr lang="en-US" altLang="en-US" sz="2400" dirty="0">
                <a:latin typeface="Calibri" panose="020F0502020204030204" pitchFamily="34" charset="0"/>
              </a:rPr>
              <a:t> </a:t>
            </a:r>
            <a:r>
              <a:rPr lang="en-US" altLang="en-US" sz="2400" dirty="0" err="1">
                <a:latin typeface="Calibri" panose="020F0502020204030204" pitchFamily="34" charset="0"/>
              </a:rPr>
              <a:t>cao</a:t>
            </a:r>
            <a:endParaRPr lang="en-US" altLang="en-US" sz="2400" dirty="0">
              <a:latin typeface="Calibri" panose="020F0502020204030204" pitchFamily="34" charset="0"/>
            </a:endParaRPr>
          </a:p>
          <a:p>
            <a:pPr eaLnBrk="1" hangingPunct="1">
              <a:buFont typeface="Wingdings" panose="05000000000000000000" pitchFamily="2" charset="2"/>
              <a:buChar char="§"/>
            </a:pPr>
            <a:r>
              <a:rPr lang="en-US" altLang="en-US" sz="2400" dirty="0">
                <a:latin typeface="Calibri" panose="020F0502020204030204" pitchFamily="34" charset="0"/>
              </a:rPr>
              <a:t> </a:t>
            </a:r>
            <a:r>
              <a:rPr lang="en-US" altLang="en-US" sz="2400" dirty="0" err="1">
                <a:latin typeface="Calibri" panose="020F0502020204030204" pitchFamily="34" charset="0"/>
              </a:rPr>
              <a:t>Thành</a:t>
            </a:r>
            <a:r>
              <a:rPr lang="en-US" altLang="en-US" sz="2400" dirty="0">
                <a:latin typeface="Calibri" panose="020F0502020204030204" pitchFamily="34" charset="0"/>
              </a:rPr>
              <a:t> </a:t>
            </a:r>
            <a:r>
              <a:rPr lang="en-US" altLang="en-US" sz="2400" dirty="0" err="1">
                <a:latin typeface="Calibri" panose="020F0502020204030204" pitchFamily="34" charset="0"/>
              </a:rPr>
              <a:t>thạo</a:t>
            </a:r>
            <a:r>
              <a:rPr lang="en-US" altLang="en-US" sz="2400" dirty="0">
                <a:latin typeface="Calibri" panose="020F0502020204030204" pitchFamily="34" charset="0"/>
              </a:rPr>
              <a:t> </a:t>
            </a:r>
            <a:r>
              <a:rPr lang="en-US" altLang="en-US" sz="2400" dirty="0" err="1">
                <a:latin typeface="Calibri" panose="020F0502020204030204" pitchFamily="34" charset="0"/>
              </a:rPr>
              <a:t>trong</a:t>
            </a:r>
            <a:r>
              <a:rPr lang="en-US" altLang="en-US" sz="2400" dirty="0">
                <a:latin typeface="Calibri" panose="020F0502020204030204" pitchFamily="34" charset="0"/>
              </a:rPr>
              <a:t> </a:t>
            </a:r>
            <a:r>
              <a:rPr lang="en-US" altLang="en-US" sz="2400" dirty="0" err="1">
                <a:latin typeface="Calibri" panose="020F0502020204030204" pitchFamily="34" charset="0"/>
              </a:rPr>
              <a:t>một</a:t>
            </a:r>
            <a:r>
              <a:rPr lang="en-US" altLang="en-US" sz="2400" dirty="0">
                <a:latin typeface="Calibri" panose="020F0502020204030204" pitchFamily="34" charset="0"/>
              </a:rPr>
              <a:t> </a:t>
            </a:r>
            <a:r>
              <a:rPr lang="en-US" altLang="en-US" sz="2400" dirty="0" err="1">
                <a:latin typeface="Calibri" panose="020F0502020204030204" pitchFamily="34" charset="0"/>
              </a:rPr>
              <a:t>lãnh</a:t>
            </a:r>
            <a:r>
              <a:rPr lang="en-US" altLang="en-US" sz="2400" dirty="0">
                <a:latin typeface="Calibri" panose="020F0502020204030204" pitchFamily="34" charset="0"/>
              </a:rPr>
              <a:t> </a:t>
            </a:r>
            <a:r>
              <a:rPr lang="en-US" altLang="en-US" sz="2400" dirty="0" err="1">
                <a:latin typeface="Calibri" panose="020F0502020204030204" pitchFamily="34" charset="0"/>
              </a:rPr>
              <a:t>vực</a:t>
            </a:r>
            <a:r>
              <a:rPr lang="en-US" altLang="en-US" sz="2400" dirty="0">
                <a:latin typeface="Calibri" panose="020F0502020204030204" pitchFamily="34" charset="0"/>
              </a:rPr>
              <a:t> </a:t>
            </a:r>
            <a:r>
              <a:rPr lang="en-US" altLang="en-US" sz="2400" dirty="0" err="1">
                <a:latin typeface="Calibri" panose="020F0502020204030204" pitchFamily="34" charset="0"/>
              </a:rPr>
              <a:t>gì</a:t>
            </a:r>
            <a:r>
              <a:rPr lang="en-US" altLang="en-US" sz="2400" dirty="0">
                <a:latin typeface="Calibri" panose="020F0502020204030204" pitchFamily="34" charset="0"/>
              </a:rPr>
              <a:t> </a:t>
            </a:r>
            <a:r>
              <a:rPr lang="en-US" altLang="en-US" sz="2400" dirty="0" err="1">
                <a:latin typeface="Calibri" panose="020F0502020204030204" pitchFamily="34" charset="0"/>
              </a:rPr>
              <a:t>đó</a:t>
            </a:r>
            <a:endParaRPr lang="en-US" altLang="en-US" sz="2400" dirty="0">
              <a:latin typeface="Calibri" panose="020F0502020204030204" pitchFamily="34" charset="0"/>
            </a:endParaRPr>
          </a:p>
          <a:p>
            <a:pPr eaLnBrk="1" hangingPunct="1">
              <a:buFont typeface="Wingdings" panose="05000000000000000000" pitchFamily="2" charset="2"/>
              <a:buChar char="§"/>
            </a:pPr>
            <a:r>
              <a:rPr lang="en-US" altLang="en-US" sz="2400" dirty="0">
                <a:latin typeface="Calibri" panose="020F0502020204030204" pitchFamily="34" charset="0"/>
              </a:rPr>
              <a:t> </a:t>
            </a:r>
            <a:r>
              <a:rPr lang="en-US" altLang="en-US" sz="2400" dirty="0" err="1">
                <a:latin typeface="Calibri" panose="020F0502020204030204" pitchFamily="34" charset="0"/>
              </a:rPr>
              <a:t>Nhận</a:t>
            </a:r>
            <a:r>
              <a:rPr lang="en-US" altLang="en-US" sz="2400" dirty="0">
                <a:latin typeface="Calibri" panose="020F0502020204030204" pitchFamily="34" charset="0"/>
              </a:rPr>
              <a:t> </a:t>
            </a:r>
            <a:r>
              <a:rPr lang="en-US" altLang="en-US" sz="2400" dirty="0" err="1">
                <a:latin typeface="Calibri" panose="020F0502020204030204" pitchFamily="34" charset="0"/>
              </a:rPr>
              <a:t>thức</a:t>
            </a:r>
            <a:r>
              <a:rPr lang="en-US" altLang="en-US" sz="2400" dirty="0">
                <a:latin typeface="Calibri" panose="020F0502020204030204" pitchFamily="34" charset="0"/>
              </a:rPr>
              <a:t> </a:t>
            </a:r>
            <a:endParaRPr lang="en-US" altLang="en-US" sz="2400" dirty="0">
              <a:latin typeface="Calibri" panose="020F0502020204030204" pitchFamily="34" charset="0"/>
              <a:ea typeface="MS PGothic" panose="020B0600070205080204" pitchFamily="34" charset="-128"/>
            </a:endParaRPr>
          </a:p>
        </p:txBody>
      </p:sp>
      <p:sp>
        <p:nvSpPr>
          <p:cNvPr id="26628" name="AutoShape 4"/>
          <p:cNvSpPr>
            <a:spLocks noChangeArrowheads="1"/>
          </p:cNvSpPr>
          <p:nvPr/>
        </p:nvSpPr>
        <p:spPr bwMode="auto">
          <a:xfrm>
            <a:off x="5715000" y="2895600"/>
            <a:ext cx="3200400" cy="2209800"/>
          </a:xfrm>
          <a:prstGeom prst="roundRect">
            <a:avLst>
              <a:gd name="adj" fmla="val 16667"/>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6629" name="Rectangle 10"/>
          <p:cNvSpPr>
            <a:spLocks noChangeArrowheads="1"/>
          </p:cNvSpPr>
          <p:nvPr/>
        </p:nvSpPr>
        <p:spPr bwMode="auto">
          <a:xfrm>
            <a:off x="1681089" y="168812"/>
            <a:ext cx="59295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smtClean="0">
                <a:solidFill>
                  <a:srgbClr val="C00000"/>
                </a:solidFill>
                <a:latin typeface="Calibri" panose="020F0502020204030204" pitchFamily="34" charset="0"/>
              </a:rPr>
              <a:t>HÃY CÂN NHẮC NHỮNG TỪ SAU ĐÂY</a:t>
            </a:r>
            <a:endParaRPr lang="en-US" altLang="en-US" sz="28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584060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322362" y="228600"/>
            <a:ext cx="7059637" cy="685800"/>
          </a:xfrm>
        </p:spPr>
        <p:txBody>
          <a:bodyPr anchor="b"/>
          <a:lstStyle/>
          <a:p>
            <a:pPr eaLnBrk="1" hangingPunct="1"/>
            <a:r>
              <a:rPr lang="en-US" altLang="en-US" sz="3200" b="1" i="1" u="sng" dirty="0" smtClean="0">
                <a:solidFill>
                  <a:srgbClr val="C00000"/>
                </a:solidFill>
              </a:rPr>
              <a:t>CÓ THỂ ĐO LƯỜNG ĐƯỢC?</a:t>
            </a:r>
          </a:p>
        </p:txBody>
      </p:sp>
      <p:sp>
        <p:nvSpPr>
          <p:cNvPr id="27651" name="Text Box 3"/>
          <p:cNvSpPr txBox="1">
            <a:spLocks noChangeArrowheads="1"/>
          </p:cNvSpPr>
          <p:nvPr/>
        </p:nvSpPr>
        <p:spPr bwMode="auto">
          <a:xfrm>
            <a:off x="5334000" y="2667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Calibri" panose="020F0502020204030204" pitchFamily="34" charset="0"/>
                <a:ea typeface="MS PGothic" panose="020B0600070205080204" pitchFamily="34" charset="-128"/>
              </a:rPr>
              <a:t>= </a:t>
            </a:r>
            <a:r>
              <a:rPr lang="en-US" altLang="en-US" sz="2000">
                <a:solidFill>
                  <a:schemeClr val="folHlink"/>
                </a:solidFill>
                <a:latin typeface="Calibri" panose="020F0502020204030204" pitchFamily="34" charset="0"/>
                <a:ea typeface="MS PGothic" panose="020B0600070205080204" pitchFamily="34" charset="-128"/>
              </a:rPr>
              <a:t>có thể đo lường được</a:t>
            </a:r>
            <a:endParaRPr lang="en-US" altLang="en-US" sz="2000">
              <a:latin typeface="Calibri" panose="020F0502020204030204" pitchFamily="34" charset="0"/>
              <a:ea typeface="MS PGothic" panose="020B0600070205080204" pitchFamily="34" charset="-128"/>
            </a:endParaRPr>
          </a:p>
        </p:txBody>
      </p:sp>
      <p:sp>
        <p:nvSpPr>
          <p:cNvPr id="27652" name="Text Box 4"/>
          <p:cNvSpPr txBox="1">
            <a:spLocks noChangeArrowheads="1"/>
          </p:cNvSpPr>
          <p:nvPr/>
        </p:nvSpPr>
        <p:spPr bwMode="auto">
          <a:xfrm>
            <a:off x="457200" y="4572000"/>
            <a:ext cx="40560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Calibri" panose="020F0502020204030204" pitchFamily="34" charset="0"/>
                <a:ea typeface="MS PGothic" panose="020B0600070205080204" pitchFamily="34" charset="-128"/>
              </a:rPr>
              <a:t> </a:t>
            </a:r>
            <a:r>
              <a:rPr lang="en-US" altLang="en-US" sz="2400">
                <a:latin typeface="Calibri" panose="020F0502020204030204" pitchFamily="34" charset="0"/>
              </a:rPr>
              <a:t>Biết</a:t>
            </a:r>
          </a:p>
          <a:p>
            <a:pPr eaLnBrk="1" hangingPunct="1"/>
            <a:r>
              <a:rPr lang="en-US" altLang="en-US" sz="2400">
                <a:latin typeface="Calibri" panose="020F0502020204030204" pitchFamily="34" charset="0"/>
              </a:rPr>
              <a:t> Thành thạo</a:t>
            </a:r>
          </a:p>
          <a:p>
            <a:pPr eaLnBrk="1" hangingPunct="1"/>
            <a:r>
              <a:rPr lang="en-US" altLang="en-US" sz="2400">
                <a:latin typeface="Calibri" panose="020F0502020204030204" pitchFamily="34" charset="0"/>
              </a:rPr>
              <a:t> Đạt được hiểu biết</a:t>
            </a:r>
          </a:p>
          <a:p>
            <a:pPr eaLnBrk="1" hangingPunct="1"/>
            <a:r>
              <a:rPr lang="en-US" altLang="en-US" sz="2400">
                <a:latin typeface="Calibri" panose="020F0502020204030204" pitchFamily="34" charset="0"/>
              </a:rPr>
              <a:t> Nhận thức một cách thấu đáo</a:t>
            </a:r>
          </a:p>
          <a:p>
            <a:pPr eaLnBrk="1" hangingPunct="1"/>
            <a:r>
              <a:rPr lang="en-US" altLang="en-US" sz="2400">
                <a:latin typeface="Calibri" panose="020F0502020204030204" pitchFamily="34" charset="0"/>
              </a:rPr>
              <a:t> v.v.</a:t>
            </a:r>
          </a:p>
        </p:txBody>
      </p:sp>
      <p:sp>
        <p:nvSpPr>
          <p:cNvPr id="27653" name="Text Box 5"/>
          <p:cNvSpPr txBox="1">
            <a:spLocks noChangeArrowheads="1"/>
          </p:cNvSpPr>
          <p:nvPr/>
        </p:nvSpPr>
        <p:spPr bwMode="auto">
          <a:xfrm>
            <a:off x="5334000" y="4876800"/>
            <a:ext cx="2865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Calibri" panose="020F0502020204030204" pitchFamily="34" charset="0"/>
                <a:ea typeface="MS PGothic" panose="020B0600070205080204" pitchFamily="34" charset="-128"/>
              </a:rPr>
              <a:t>= </a:t>
            </a:r>
            <a:r>
              <a:rPr lang="en-US" altLang="en-US">
                <a:solidFill>
                  <a:schemeClr val="folHlink"/>
                </a:solidFill>
                <a:latin typeface="Calibri" panose="020F0502020204030204" pitchFamily="34" charset="0"/>
              </a:rPr>
              <a:t>không đo lường được</a:t>
            </a:r>
          </a:p>
        </p:txBody>
      </p:sp>
      <p:sp>
        <p:nvSpPr>
          <p:cNvPr id="27654" name="Text Box 6"/>
          <p:cNvSpPr txBox="1">
            <a:spLocks noChangeArrowheads="1"/>
          </p:cNvSpPr>
          <p:nvPr/>
        </p:nvSpPr>
        <p:spPr bwMode="auto">
          <a:xfrm>
            <a:off x="0" y="1139825"/>
            <a:ext cx="2900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70C0"/>
                </a:solidFill>
                <a:latin typeface="Calibri" panose="020F0502020204030204" pitchFamily="34" charset="0"/>
              </a:rPr>
              <a:t>Học sinh sẽ có thể…. </a:t>
            </a:r>
          </a:p>
        </p:txBody>
      </p:sp>
      <p:sp>
        <p:nvSpPr>
          <p:cNvPr id="27655" name="Text Box 7"/>
          <p:cNvSpPr txBox="1">
            <a:spLocks noChangeArrowheads="1"/>
          </p:cNvSpPr>
          <p:nvPr/>
        </p:nvSpPr>
        <p:spPr bwMode="auto">
          <a:xfrm>
            <a:off x="1143000" y="2133600"/>
            <a:ext cx="41497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Calibri" panose="020F0502020204030204" pitchFamily="34" charset="0"/>
                <a:ea typeface="MS PGothic" panose="020B0600070205080204" pitchFamily="34" charset="-128"/>
              </a:rPr>
              <a:t> </a:t>
            </a:r>
            <a:r>
              <a:rPr lang="en-US" altLang="en-US" sz="2400">
                <a:latin typeface="Calibri" panose="020F0502020204030204" pitchFamily="34" charset="0"/>
              </a:rPr>
              <a:t>Phê phán 	(đánh giá)</a:t>
            </a:r>
          </a:p>
          <a:p>
            <a:pPr eaLnBrk="1" hangingPunct="1"/>
            <a:r>
              <a:rPr lang="en-US" altLang="en-US" sz="2400">
                <a:latin typeface="Calibri" panose="020F0502020204030204" pitchFamily="34" charset="0"/>
              </a:rPr>
              <a:t> Lập thức 	(tổng hợp)           </a:t>
            </a:r>
          </a:p>
          <a:p>
            <a:pPr eaLnBrk="1" hangingPunct="1"/>
            <a:r>
              <a:rPr lang="en-US" altLang="en-US" sz="2400">
                <a:latin typeface="Calibri" panose="020F0502020204030204" pitchFamily="34" charset="0"/>
              </a:rPr>
              <a:t> So sánh 	(phân tích)</a:t>
            </a:r>
          </a:p>
          <a:p>
            <a:pPr eaLnBrk="1" hangingPunct="1"/>
            <a:r>
              <a:rPr lang="en-US" altLang="en-US" sz="2400">
                <a:latin typeface="Calibri" panose="020F0502020204030204" pitchFamily="34" charset="0"/>
              </a:rPr>
              <a:t> Giải quyết 	(ứng dụng)</a:t>
            </a:r>
          </a:p>
          <a:p>
            <a:pPr eaLnBrk="1" hangingPunct="1"/>
            <a:r>
              <a:rPr lang="en-US" altLang="en-US" sz="2400">
                <a:latin typeface="Calibri" panose="020F0502020204030204" pitchFamily="34" charset="0"/>
              </a:rPr>
              <a:t> Tập hợp	(lĩnh hội) </a:t>
            </a:r>
          </a:p>
          <a:p>
            <a:pPr eaLnBrk="1" hangingPunct="1"/>
            <a:r>
              <a:rPr lang="en-US" altLang="en-US" sz="2400">
                <a:latin typeface="Calibri" panose="020F0502020204030204" pitchFamily="34" charset="0"/>
              </a:rPr>
              <a:t> Định nghĩa 	(tri thức)</a:t>
            </a:r>
          </a:p>
          <a:p>
            <a:pPr eaLnBrk="1" hangingPunct="1"/>
            <a:r>
              <a:rPr lang="en-US" altLang="en-US" sz="2400">
                <a:latin typeface="Calibri" panose="020F0502020204030204" pitchFamily="34" charset="0"/>
              </a:rPr>
              <a:t> </a:t>
            </a:r>
          </a:p>
        </p:txBody>
      </p:sp>
      <p:sp>
        <p:nvSpPr>
          <p:cNvPr id="27656" name="Text Box 8"/>
          <p:cNvSpPr txBox="1">
            <a:spLocks noChangeArrowheads="1"/>
          </p:cNvSpPr>
          <p:nvPr/>
        </p:nvSpPr>
        <p:spPr bwMode="auto">
          <a:xfrm>
            <a:off x="6019800" y="3124200"/>
            <a:ext cx="192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Calibri" panose="020F0502020204030204" pitchFamily="34" charset="0"/>
                <a:ea typeface="MS PGothic" panose="020B0600070205080204" pitchFamily="34" charset="-128"/>
              </a:rPr>
              <a:t>(</a:t>
            </a:r>
            <a:r>
              <a:rPr lang="en-US" altLang="en-US">
                <a:latin typeface="Calibri" panose="020F0502020204030204" pitchFamily="34" charset="0"/>
              </a:rPr>
              <a:t>Quan sát được</a:t>
            </a:r>
            <a:r>
              <a:rPr lang="en-US" altLang="en-US" sz="2400">
                <a:latin typeface="Calibri" panose="020F0502020204030204" pitchFamily="34" charset="0"/>
                <a:ea typeface="MS PGothic" panose="020B0600070205080204" pitchFamily="34" charset="-128"/>
              </a:rPr>
              <a:t>)</a:t>
            </a:r>
          </a:p>
        </p:txBody>
      </p:sp>
      <p:sp>
        <p:nvSpPr>
          <p:cNvPr id="27657" name="Text Box 9"/>
          <p:cNvSpPr txBox="1">
            <a:spLocks noChangeArrowheads="1"/>
          </p:cNvSpPr>
          <p:nvPr/>
        </p:nvSpPr>
        <p:spPr bwMode="auto">
          <a:xfrm>
            <a:off x="5562600" y="5562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Calibri" panose="020F0502020204030204" pitchFamily="34" charset="0"/>
                <a:ea typeface="MS PGothic" panose="020B0600070205080204" pitchFamily="34" charset="-128"/>
              </a:rPr>
              <a:t>(</a:t>
            </a:r>
            <a:r>
              <a:rPr lang="en-US" altLang="en-US">
                <a:latin typeface="Calibri" panose="020F0502020204030204" pitchFamily="34" charset="0"/>
              </a:rPr>
              <a:t>Không</a:t>
            </a:r>
            <a:r>
              <a:rPr lang="en-US" altLang="en-US" sz="2400">
                <a:latin typeface="Calibri" panose="020F0502020204030204" pitchFamily="34" charset="0"/>
                <a:ea typeface="MS PGothic" panose="020B0600070205080204" pitchFamily="34" charset="-128"/>
              </a:rPr>
              <a:t> </a:t>
            </a:r>
            <a:r>
              <a:rPr lang="en-US" altLang="en-US">
                <a:latin typeface="Calibri" panose="020F0502020204030204" pitchFamily="34" charset="0"/>
              </a:rPr>
              <a:t>quan sát được)</a:t>
            </a:r>
          </a:p>
          <a:p>
            <a:endParaRPr lang="en-US" altLang="en-US" sz="2400">
              <a:latin typeface="Calibri" panose="020F0502020204030204" pitchFamily="34" charset="0"/>
              <a:ea typeface="MS PGothic" panose="020B0600070205080204" pitchFamily="34" charset="-128"/>
            </a:endParaRPr>
          </a:p>
        </p:txBody>
      </p:sp>
      <p:sp>
        <p:nvSpPr>
          <p:cNvPr id="27658" name="AutoShape 10"/>
          <p:cNvSpPr>
            <a:spLocks noChangeArrowheads="1"/>
          </p:cNvSpPr>
          <p:nvPr/>
        </p:nvSpPr>
        <p:spPr bwMode="auto">
          <a:xfrm>
            <a:off x="304800" y="2438400"/>
            <a:ext cx="533400" cy="1314450"/>
          </a:xfrm>
          <a:prstGeom prst="upArrow">
            <a:avLst>
              <a:gd name="adj1" fmla="val 50000"/>
              <a:gd name="adj2" fmla="val 61607"/>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7659" name="Rectangle 11"/>
          <p:cNvSpPr>
            <a:spLocks noChangeArrowheads="1"/>
          </p:cNvSpPr>
          <p:nvPr/>
        </p:nvSpPr>
        <p:spPr bwMode="auto">
          <a:xfrm>
            <a:off x="1219200" y="1676400"/>
            <a:ext cx="2100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chemeClr val="folHlink"/>
                </a:solidFill>
                <a:latin typeface="Calibri" panose="020F0502020204030204" pitchFamily="34" charset="0"/>
                <a:ea typeface="MS PGothic" panose="020B0600070205080204" pitchFamily="34" charset="-128"/>
              </a:rPr>
              <a:t>Bloom’s verbs</a:t>
            </a:r>
          </a:p>
        </p:txBody>
      </p:sp>
      <p:sp>
        <p:nvSpPr>
          <p:cNvPr id="27660" name="Rectangle 12"/>
          <p:cNvSpPr>
            <a:spLocks noChangeArrowheads="1"/>
          </p:cNvSpPr>
          <p:nvPr/>
        </p:nvSpPr>
        <p:spPr bwMode="auto">
          <a:xfrm>
            <a:off x="304800" y="1600200"/>
            <a:ext cx="8382000" cy="281940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Calibri" panose="020F0502020204030204" pitchFamily="34" charset="0"/>
            </a:endParaRPr>
          </a:p>
        </p:txBody>
      </p:sp>
      <p:sp>
        <p:nvSpPr>
          <p:cNvPr id="27661" name="Rectangle 13"/>
          <p:cNvSpPr>
            <a:spLocks noChangeArrowheads="1"/>
          </p:cNvSpPr>
          <p:nvPr/>
        </p:nvSpPr>
        <p:spPr bwMode="auto">
          <a:xfrm>
            <a:off x="304800" y="4572000"/>
            <a:ext cx="8382000" cy="1981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Tree>
    <p:extLst>
      <p:ext uri="{BB962C8B-B14F-4D97-AF65-F5344CB8AC3E}">
        <p14:creationId xmlns:p14="http://schemas.microsoft.com/office/powerpoint/2010/main" val="1061135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03" name="Group 47"/>
          <p:cNvGraphicFramePr>
            <a:graphicFrameLocks noGrp="1"/>
          </p:cNvGraphicFramePr>
          <p:nvPr/>
        </p:nvGraphicFramePr>
        <p:xfrm>
          <a:off x="457200" y="228600"/>
          <a:ext cx="8305800" cy="5694363"/>
        </p:xfrm>
        <a:graphic>
          <a:graphicData uri="http://schemas.openxmlformats.org/drawingml/2006/table">
            <a:tbl>
              <a:tblPr/>
              <a:tblGrid>
                <a:gridCol w="492125"/>
                <a:gridCol w="1565275"/>
                <a:gridCol w="914400"/>
                <a:gridCol w="1600200"/>
                <a:gridCol w="3733800"/>
              </a:tblGrid>
              <a:tr h="574571">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Các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mức</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độ</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Tư</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duy</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6406">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Đánh giá</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Mức IV</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Bất đồng ý kiến cao độ</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Phản ứng một cách sáng tạo và độc đáo đối với những vấn đề và viễn cảnh</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51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Tổng hợp</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13107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Phân</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tích</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Mức III</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Bất đồng ở mức thấp hơn</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Cung cấp lý lẽ hay nguyên nhân, dẫn ra những minh chứng nhằm ủng hộ câu trả lời</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40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Ứng</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dụng</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Mức</a:t>
                      </a:r>
                      <a:r>
                        <a:rPr kumimoji="0" lang="en-US" sz="2000" b="1" i="0" u="none" strike="noStrike" cap="none" normalizeH="0" baseline="0" dirty="0" smtClean="0">
                          <a:ln>
                            <a:noFill/>
                          </a:ln>
                          <a:solidFill>
                            <a:schemeClr val="tx1"/>
                          </a:solidFill>
                          <a:effectLst/>
                          <a:latin typeface="Arial" pitchFamily="34" charset="0"/>
                          <a:cs typeface="Arial" pitchFamily="34" charset="0"/>
                        </a:rPr>
                        <a:t> II</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Nắm bắt ở mức cao</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Đòi hỏi sinh viên thực hiện tư duy một cách hiệu quả. Tổ chức sắp xếp thông tin trong óc một cách nhuần nhuyễn</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291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Lĩnh hội</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1880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Nhận thức</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Mức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Nắm bắt ở mức thấp hơn</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Ghi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nhớ</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trích</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dẫn</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lại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kể</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lại</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trình</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bày</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lại</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9" name="Text Box 37"/>
          <p:cNvSpPr txBox="1">
            <a:spLocks noChangeArrowheads="1"/>
          </p:cNvSpPr>
          <p:nvPr/>
        </p:nvSpPr>
        <p:spPr bwMode="auto">
          <a:xfrm>
            <a:off x="7162800" y="6400800"/>
            <a:ext cx="1809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latin typeface="Calibri" panose="020F0502020204030204" pitchFamily="34" charset="0"/>
                <a:ea typeface="MS PGothic" panose="020B0600070205080204" pitchFamily="34" charset="-128"/>
              </a:rPr>
              <a:t>Kindsvatter, Wilen, Ishler (1992)</a:t>
            </a:r>
          </a:p>
        </p:txBody>
      </p:sp>
      <p:sp>
        <p:nvSpPr>
          <p:cNvPr id="230438" name="Text Box 38"/>
          <p:cNvSpPr txBox="1">
            <a:spLocks noChangeArrowheads="1"/>
          </p:cNvSpPr>
          <p:nvPr/>
        </p:nvSpPr>
        <p:spPr bwMode="auto">
          <a:xfrm rot="-5400000">
            <a:off x="-556418" y="1835943"/>
            <a:ext cx="2571750" cy="461963"/>
          </a:xfrm>
          <a:prstGeom prst="rect">
            <a:avLst/>
          </a:prstGeom>
          <a:solidFill>
            <a:schemeClr val="accent6">
              <a:lumMod val="20000"/>
              <a:lumOff val="80000"/>
            </a:schemeClr>
          </a:solidFill>
          <a:ln w="9525">
            <a:noFill/>
            <a:miter lim="800000"/>
            <a:headEnd/>
            <a:tailEnd/>
          </a:ln>
        </p:spPr>
        <p:txBody>
          <a:bodyPr>
            <a:spAutoFit/>
          </a:bodyPr>
          <a:lstStyle/>
          <a:p>
            <a:pPr algn="ctr" eaLnBrk="0" fontAlgn="auto" hangingPunct="0">
              <a:spcBef>
                <a:spcPts val="0"/>
              </a:spcBef>
              <a:spcAft>
                <a:spcPts val="0"/>
              </a:spcAft>
              <a:defRPr/>
            </a:pPr>
            <a:r>
              <a:rPr lang="en-US" sz="2400" b="1" dirty="0" err="1">
                <a:solidFill>
                  <a:srgbClr val="C00000"/>
                </a:solidFill>
                <a:latin typeface="+mn-lt"/>
                <a:ea typeface="MS PGothic" pitchFamily="34" charset="-128"/>
              </a:rPr>
              <a:t>Tư</a:t>
            </a:r>
            <a:r>
              <a:rPr lang="en-US" sz="2400" b="1" dirty="0">
                <a:solidFill>
                  <a:srgbClr val="C00000"/>
                </a:solidFill>
                <a:latin typeface="+mn-lt"/>
                <a:ea typeface="MS PGothic" pitchFamily="34" charset="-128"/>
              </a:rPr>
              <a:t> </a:t>
            </a:r>
            <a:r>
              <a:rPr lang="en-US" sz="2400" b="1" dirty="0" err="1">
                <a:solidFill>
                  <a:srgbClr val="C00000"/>
                </a:solidFill>
                <a:latin typeface="+mn-lt"/>
                <a:ea typeface="MS PGothic" pitchFamily="34" charset="-128"/>
              </a:rPr>
              <a:t>duy</a:t>
            </a:r>
            <a:r>
              <a:rPr lang="en-US" sz="2400" b="1" dirty="0">
                <a:solidFill>
                  <a:srgbClr val="C00000"/>
                </a:solidFill>
                <a:latin typeface="+mn-lt"/>
                <a:ea typeface="MS PGothic" pitchFamily="34" charset="-128"/>
              </a:rPr>
              <a:t> </a:t>
            </a:r>
            <a:r>
              <a:rPr lang="en-US" sz="2400" b="1" dirty="0" err="1">
                <a:solidFill>
                  <a:srgbClr val="C00000"/>
                </a:solidFill>
                <a:latin typeface="+mn-lt"/>
                <a:ea typeface="MS PGothic" pitchFamily="34" charset="-128"/>
              </a:rPr>
              <a:t>phê</a:t>
            </a:r>
            <a:r>
              <a:rPr lang="en-US" sz="2400" b="1" dirty="0">
                <a:solidFill>
                  <a:srgbClr val="C00000"/>
                </a:solidFill>
                <a:latin typeface="+mn-lt"/>
                <a:ea typeface="MS PGothic" pitchFamily="34" charset="-128"/>
              </a:rPr>
              <a:t> </a:t>
            </a:r>
            <a:r>
              <a:rPr lang="en-US" sz="2400" b="1" dirty="0" err="1">
                <a:solidFill>
                  <a:srgbClr val="C00000"/>
                </a:solidFill>
                <a:latin typeface="+mn-lt"/>
                <a:ea typeface="MS PGothic" pitchFamily="34" charset="-128"/>
              </a:rPr>
              <a:t>phán</a:t>
            </a:r>
            <a:endParaRPr lang="en-US" sz="2400" b="1" dirty="0">
              <a:solidFill>
                <a:srgbClr val="C00000"/>
              </a:solidFill>
              <a:latin typeface="+mn-lt"/>
              <a:ea typeface="MS PGothic" pitchFamily="34" charset="-128"/>
            </a:endParaRPr>
          </a:p>
        </p:txBody>
      </p:sp>
      <p:sp>
        <p:nvSpPr>
          <p:cNvPr id="28711" name="Text Box 48"/>
          <p:cNvSpPr txBox="1">
            <a:spLocks noChangeArrowheads="1"/>
          </p:cNvSpPr>
          <p:nvPr/>
        </p:nvSpPr>
        <p:spPr bwMode="auto">
          <a:xfrm>
            <a:off x="450850" y="5943600"/>
            <a:ext cx="792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Tư duy hội tụ: Sắp đặt những bộ phận khác nhau của một chủ đề lại cùng nhau</a:t>
            </a:r>
          </a:p>
        </p:txBody>
      </p:sp>
      <p:sp>
        <p:nvSpPr>
          <p:cNvPr id="28712" name="Text Box 49"/>
          <p:cNvSpPr txBox="1">
            <a:spLocks noChangeArrowheads="1"/>
          </p:cNvSpPr>
          <p:nvPr/>
        </p:nvSpPr>
        <p:spPr bwMode="auto">
          <a:xfrm>
            <a:off x="990600" y="6324600"/>
            <a:ext cx="609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Calibri" panose="020F0502020204030204" pitchFamily="34" charset="0"/>
              </a:rPr>
              <a:t>Tư duy phân kỳ: Chia cắt một chủ đề ra thành nhiều bộ phận</a:t>
            </a:r>
          </a:p>
        </p:txBody>
      </p:sp>
    </p:spTree>
    <p:extLst>
      <p:ext uri="{BB962C8B-B14F-4D97-AF65-F5344CB8AC3E}">
        <p14:creationId xmlns:p14="http://schemas.microsoft.com/office/powerpoint/2010/main" val="4276221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609600" y="2667000"/>
            <a:ext cx="77724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lnSpc>
                <a:spcPts val="4500"/>
              </a:lnSpc>
              <a:spcBef>
                <a:spcPct val="20000"/>
              </a:spcBef>
              <a:spcAft>
                <a:spcPts val="900"/>
              </a:spcAft>
            </a:pPr>
            <a:endParaRPr lang="en-US" altLang="en-US" sz="3600">
              <a:latin typeface="Calibri" panose="020F0502020204030204" pitchFamily="34" charset="0"/>
            </a:endParaRPr>
          </a:p>
        </p:txBody>
      </p:sp>
      <p:sp>
        <p:nvSpPr>
          <p:cNvPr id="29699" name="Text Box 8"/>
          <p:cNvSpPr txBox="1">
            <a:spLocks noChangeArrowheads="1"/>
          </p:cNvSpPr>
          <p:nvPr/>
        </p:nvSpPr>
        <p:spPr bwMode="auto">
          <a:xfrm>
            <a:off x="1167618" y="168812"/>
            <a:ext cx="7610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err="1" smtClean="0">
                <a:solidFill>
                  <a:srgbClr val="C00000"/>
                </a:solidFill>
                <a:latin typeface="Calibri" panose="020F0502020204030204" pitchFamily="34" charset="0"/>
              </a:rPr>
              <a:t>Thực</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hành</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lập</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kế</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hoạch</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cho</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một</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bài</a:t>
            </a:r>
            <a:r>
              <a:rPr lang="en-US" altLang="en-US" sz="3200" b="1" dirty="0" smtClean="0">
                <a:solidFill>
                  <a:srgbClr val="C00000"/>
                </a:solidFill>
                <a:latin typeface="Calibri" panose="020F0502020204030204" pitchFamily="34" charset="0"/>
              </a:rPr>
              <a:t> </a:t>
            </a:r>
            <a:r>
              <a:rPr lang="en-US" altLang="en-US" sz="3200" b="1" dirty="0" err="1" smtClean="0">
                <a:solidFill>
                  <a:srgbClr val="C00000"/>
                </a:solidFill>
                <a:latin typeface="Calibri" panose="020F0502020204030204" pitchFamily="34" charset="0"/>
              </a:rPr>
              <a:t>giảng</a:t>
            </a:r>
            <a:r>
              <a:rPr lang="en-US" altLang="en-US" sz="3200" b="1" dirty="0" smtClean="0">
                <a:solidFill>
                  <a:srgbClr val="C00000"/>
                </a:solidFill>
                <a:latin typeface="Calibri" panose="020F0502020204030204" pitchFamily="34" charset="0"/>
              </a:rPr>
              <a:t> </a:t>
            </a:r>
            <a:endParaRPr lang="en-US" altLang="en-US" sz="3200" b="1" dirty="0">
              <a:solidFill>
                <a:srgbClr val="C00000"/>
              </a:solidFill>
              <a:latin typeface="Calibri" panose="020F0502020204030204" pitchFamily="34" charset="0"/>
            </a:endParaRPr>
          </a:p>
        </p:txBody>
      </p:sp>
      <p:sp>
        <p:nvSpPr>
          <p:cNvPr id="29700" name="Rectangle 9"/>
          <p:cNvSpPr>
            <a:spLocks noChangeArrowheads="1"/>
          </p:cNvSpPr>
          <p:nvPr/>
        </p:nvSpPr>
        <p:spPr bwMode="auto">
          <a:xfrm>
            <a:off x="609600" y="1524000"/>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47700" algn="l"/>
              </a:tabLst>
              <a:defRPr>
                <a:solidFill>
                  <a:schemeClr val="tx1"/>
                </a:solidFill>
                <a:latin typeface="Arial" panose="020B0604020202020204" pitchFamily="34" charset="0"/>
              </a:defRPr>
            </a:lvl1pPr>
            <a:lvl2pPr marL="742950" indent="-285750" eaLnBrk="0" hangingPunct="0">
              <a:tabLst>
                <a:tab pos="647700" algn="l"/>
              </a:tabLst>
              <a:defRPr>
                <a:solidFill>
                  <a:schemeClr val="tx1"/>
                </a:solidFill>
                <a:latin typeface="Arial" panose="020B0604020202020204" pitchFamily="34" charset="0"/>
              </a:defRPr>
            </a:lvl2pPr>
            <a:lvl3pPr marL="1143000" indent="-228600" eaLnBrk="0" hangingPunct="0">
              <a:tabLst>
                <a:tab pos="647700" algn="l"/>
              </a:tabLst>
              <a:defRPr>
                <a:solidFill>
                  <a:schemeClr val="tx1"/>
                </a:solidFill>
                <a:latin typeface="Arial" panose="020B0604020202020204" pitchFamily="34" charset="0"/>
              </a:defRPr>
            </a:lvl3pPr>
            <a:lvl4pPr marL="1600200" indent="-228600" eaLnBrk="0" hangingPunct="0">
              <a:tabLst>
                <a:tab pos="647700" algn="l"/>
              </a:tabLst>
              <a:defRPr>
                <a:solidFill>
                  <a:schemeClr val="tx1"/>
                </a:solidFill>
                <a:latin typeface="Arial" panose="020B0604020202020204" pitchFamily="34" charset="0"/>
              </a:defRPr>
            </a:lvl4pPr>
            <a:lvl5pPr marL="2057400" indent="-228600" eaLnBrk="0" hangingPunct="0">
              <a:tabLst>
                <a:tab pos="647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47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47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47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47700" algn="l"/>
              </a:tabLst>
              <a:defRPr>
                <a:solidFill>
                  <a:schemeClr val="tx1"/>
                </a:solidFill>
                <a:latin typeface="Arial" panose="020B0604020202020204" pitchFamily="34" charset="0"/>
              </a:defRPr>
            </a:lvl9pPr>
          </a:lstStyle>
          <a:p>
            <a:pPr eaLnBrk="1" hangingPunct="1"/>
            <a:r>
              <a:rPr lang="en-US" altLang="en-US" sz="2800" b="1">
                <a:solidFill>
                  <a:srgbClr val="C00000"/>
                </a:solidFill>
                <a:latin typeface="Calibri" panose="020F0502020204030204" pitchFamily="34" charset="0"/>
              </a:rPr>
              <a:t>1- Mục tiêu:  </a:t>
            </a:r>
            <a:r>
              <a:rPr lang="en-US" altLang="en-US" sz="2800">
                <a:latin typeface="Calibri" panose="020F0502020204030204" pitchFamily="34" charset="0"/>
              </a:rPr>
              <a:t>kiến thức , kĩ năng, thái độ là gì?</a:t>
            </a:r>
          </a:p>
          <a:p>
            <a:pPr eaLnBrk="1" hangingPunct="1"/>
            <a:endParaRPr lang="en-US" altLang="en-US" sz="2800">
              <a:latin typeface="Calibri" panose="020F0502020204030204" pitchFamily="34" charset="0"/>
            </a:endParaRPr>
          </a:p>
          <a:p>
            <a:pPr eaLnBrk="1" hangingPunct="1"/>
            <a:r>
              <a:rPr lang="en-US" altLang="en-US" sz="2800" b="1">
                <a:solidFill>
                  <a:srgbClr val="C00000"/>
                </a:solidFill>
                <a:latin typeface="Calibri" panose="020F0502020204030204" pitchFamily="34" charset="0"/>
              </a:rPr>
              <a:t>2- Đánh giá: </a:t>
            </a:r>
            <a:r>
              <a:rPr lang="en-US" altLang="en-US" sz="2800">
                <a:latin typeface="Calibri" panose="020F0502020204030204" pitchFamily="34" charset="0"/>
              </a:rPr>
              <a:t>minh chứng nào được anh/chị chấp nhận là việc học tập đã được thực hiện tốt? </a:t>
            </a:r>
          </a:p>
          <a:p>
            <a:pPr eaLnBrk="1" hangingPunct="1"/>
            <a:endParaRPr lang="en-US" altLang="en-US" sz="2800">
              <a:latin typeface="Calibri" panose="020F0502020204030204" pitchFamily="34" charset="0"/>
            </a:endParaRPr>
          </a:p>
          <a:p>
            <a:pPr eaLnBrk="1" hangingPunct="1"/>
            <a:r>
              <a:rPr lang="en-US" altLang="en-US" sz="2800" b="1">
                <a:solidFill>
                  <a:srgbClr val="C00000"/>
                </a:solidFill>
                <a:latin typeface="Calibri" panose="020F0502020204030204" pitchFamily="34" charset="0"/>
              </a:rPr>
              <a:t>3. Thiết kế bài giảng:</a:t>
            </a:r>
          </a:p>
          <a:p>
            <a:pPr eaLnBrk="1" hangingPunct="1"/>
            <a:r>
              <a:rPr lang="en-US" altLang="en-US" sz="2800">
                <a:latin typeface="Calibri" panose="020F0502020204030204" pitchFamily="34" charset="0"/>
              </a:rPr>
              <a:t>    Hoạt động nào và nội dung, cách thức nào để đạt được các mục tiêu? </a:t>
            </a:r>
          </a:p>
          <a:p>
            <a:pPr eaLnBrk="1" hangingPunct="1"/>
            <a:r>
              <a:rPr lang="en-US" altLang="en-US" sz="2800">
                <a:latin typeface="Calibri" panose="020F0502020204030204" pitchFamily="34" charset="0"/>
              </a:rPr>
              <a:t>    </a:t>
            </a:r>
          </a:p>
        </p:txBody>
      </p:sp>
    </p:spTree>
    <p:extLst>
      <p:ext uri="{BB962C8B-B14F-4D97-AF65-F5344CB8AC3E}">
        <p14:creationId xmlns:p14="http://schemas.microsoft.com/office/powerpoint/2010/main" val="2137139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981200" y="1600200"/>
            <a:ext cx="1828800" cy="762000"/>
          </a:xfrm>
          <a:prstGeom prst="rect">
            <a:avLst/>
          </a:prstGeom>
          <a:noFill/>
          <a:ln w="28575">
            <a:solidFill>
              <a:srgbClr val="8F0A5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3" name="Rectangle 3"/>
          <p:cNvSpPr>
            <a:spLocks noChangeArrowheads="1"/>
          </p:cNvSpPr>
          <p:nvPr/>
        </p:nvSpPr>
        <p:spPr bwMode="auto">
          <a:xfrm>
            <a:off x="1981200" y="3886200"/>
            <a:ext cx="1828800" cy="762000"/>
          </a:xfrm>
          <a:prstGeom prst="rect">
            <a:avLst/>
          </a:prstGeom>
          <a:noFill/>
          <a:ln w="28575">
            <a:solidFill>
              <a:srgbClr val="8F0A5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4" name="AutoShape 4"/>
          <p:cNvSpPr>
            <a:spLocks noChangeArrowheads="1"/>
          </p:cNvSpPr>
          <p:nvPr/>
        </p:nvSpPr>
        <p:spPr bwMode="auto">
          <a:xfrm>
            <a:off x="4114800" y="1600200"/>
            <a:ext cx="2362200" cy="762000"/>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5" name="AutoShape 5"/>
          <p:cNvSpPr>
            <a:spLocks noChangeArrowheads="1"/>
          </p:cNvSpPr>
          <p:nvPr/>
        </p:nvSpPr>
        <p:spPr bwMode="auto">
          <a:xfrm>
            <a:off x="4114800" y="2743200"/>
            <a:ext cx="2362200" cy="762000"/>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6" name="AutoShape 6"/>
          <p:cNvSpPr>
            <a:spLocks noChangeArrowheads="1"/>
          </p:cNvSpPr>
          <p:nvPr/>
        </p:nvSpPr>
        <p:spPr bwMode="auto">
          <a:xfrm>
            <a:off x="4114800" y="3886200"/>
            <a:ext cx="2362200" cy="762000"/>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7" name="Rectangle 7"/>
          <p:cNvSpPr>
            <a:spLocks noChangeArrowheads="1"/>
          </p:cNvSpPr>
          <p:nvPr/>
        </p:nvSpPr>
        <p:spPr bwMode="auto">
          <a:xfrm>
            <a:off x="6781800" y="1600200"/>
            <a:ext cx="1828800" cy="685800"/>
          </a:xfrm>
          <a:prstGeom prst="rect">
            <a:avLst/>
          </a:prstGeom>
          <a:noFill/>
          <a:ln w="28575">
            <a:solidFill>
              <a:srgbClr val="C46C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8" name="Rectangle 8"/>
          <p:cNvSpPr>
            <a:spLocks noChangeArrowheads="1"/>
          </p:cNvSpPr>
          <p:nvPr/>
        </p:nvSpPr>
        <p:spPr bwMode="auto">
          <a:xfrm>
            <a:off x="6781800" y="2819400"/>
            <a:ext cx="1828800" cy="685800"/>
          </a:xfrm>
          <a:prstGeom prst="rect">
            <a:avLst/>
          </a:prstGeom>
          <a:noFill/>
          <a:ln w="28575">
            <a:solidFill>
              <a:srgbClr val="C46C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29" name="Rectangle 9"/>
          <p:cNvSpPr>
            <a:spLocks noChangeArrowheads="1"/>
          </p:cNvSpPr>
          <p:nvPr/>
        </p:nvSpPr>
        <p:spPr bwMode="auto">
          <a:xfrm>
            <a:off x="6792913" y="3962400"/>
            <a:ext cx="1828800" cy="685800"/>
          </a:xfrm>
          <a:prstGeom prst="rect">
            <a:avLst/>
          </a:prstGeom>
          <a:noFill/>
          <a:ln w="28575">
            <a:solidFill>
              <a:srgbClr val="C46C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30" name="Oval 10"/>
          <p:cNvSpPr>
            <a:spLocks noChangeArrowheads="1"/>
          </p:cNvSpPr>
          <p:nvPr/>
        </p:nvSpPr>
        <p:spPr bwMode="auto">
          <a:xfrm>
            <a:off x="4114800" y="5029200"/>
            <a:ext cx="2286000" cy="838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31" name="Oval 11"/>
          <p:cNvSpPr>
            <a:spLocks noChangeArrowheads="1"/>
          </p:cNvSpPr>
          <p:nvPr/>
        </p:nvSpPr>
        <p:spPr bwMode="auto">
          <a:xfrm>
            <a:off x="6629400" y="5029200"/>
            <a:ext cx="2286000" cy="838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32" name="Line 12"/>
          <p:cNvSpPr>
            <a:spLocks noChangeShapeType="1"/>
          </p:cNvSpPr>
          <p:nvPr/>
        </p:nvSpPr>
        <p:spPr bwMode="auto">
          <a:xfrm flipV="1">
            <a:off x="5181600" y="47244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3" name="Line 13"/>
          <p:cNvSpPr>
            <a:spLocks noChangeShapeType="1"/>
          </p:cNvSpPr>
          <p:nvPr/>
        </p:nvSpPr>
        <p:spPr bwMode="auto">
          <a:xfrm flipV="1">
            <a:off x="7772400" y="47244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4" name="Line 14"/>
          <p:cNvSpPr>
            <a:spLocks noChangeShapeType="1"/>
          </p:cNvSpPr>
          <p:nvPr/>
        </p:nvSpPr>
        <p:spPr bwMode="auto">
          <a:xfrm>
            <a:off x="3810000" y="19812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15"/>
          <p:cNvSpPr>
            <a:spLocks noChangeShapeType="1"/>
          </p:cNvSpPr>
          <p:nvPr/>
        </p:nvSpPr>
        <p:spPr bwMode="auto">
          <a:xfrm>
            <a:off x="3810000" y="31242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6"/>
          <p:cNvSpPr>
            <a:spLocks noChangeShapeType="1"/>
          </p:cNvSpPr>
          <p:nvPr/>
        </p:nvSpPr>
        <p:spPr bwMode="auto">
          <a:xfrm>
            <a:off x="3810000" y="42672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7"/>
          <p:cNvSpPr>
            <a:spLocks noChangeShapeType="1"/>
          </p:cNvSpPr>
          <p:nvPr/>
        </p:nvSpPr>
        <p:spPr bwMode="auto">
          <a:xfrm>
            <a:off x="6477000" y="2024063"/>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18"/>
          <p:cNvSpPr>
            <a:spLocks noChangeShapeType="1"/>
          </p:cNvSpPr>
          <p:nvPr/>
        </p:nvSpPr>
        <p:spPr bwMode="auto">
          <a:xfrm>
            <a:off x="6477000" y="31242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19"/>
          <p:cNvSpPr>
            <a:spLocks noChangeShapeType="1"/>
          </p:cNvSpPr>
          <p:nvPr/>
        </p:nvSpPr>
        <p:spPr bwMode="auto">
          <a:xfrm>
            <a:off x="6477000" y="42672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20"/>
          <p:cNvSpPr>
            <a:spLocks noChangeShapeType="1"/>
          </p:cNvSpPr>
          <p:nvPr/>
        </p:nvSpPr>
        <p:spPr bwMode="auto">
          <a:xfrm flipV="1">
            <a:off x="7696200" y="9144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21"/>
          <p:cNvSpPr>
            <a:spLocks noChangeShapeType="1"/>
          </p:cNvSpPr>
          <p:nvPr/>
        </p:nvSpPr>
        <p:spPr bwMode="auto">
          <a:xfrm flipH="1">
            <a:off x="2830513" y="925513"/>
            <a:ext cx="487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22"/>
          <p:cNvSpPr>
            <a:spLocks noChangeShapeType="1"/>
          </p:cNvSpPr>
          <p:nvPr/>
        </p:nvSpPr>
        <p:spPr bwMode="auto">
          <a:xfrm>
            <a:off x="2841625" y="903288"/>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3" name="AutoShape 23"/>
          <p:cNvSpPr>
            <a:spLocks noChangeArrowheads="1"/>
          </p:cNvSpPr>
          <p:nvPr/>
        </p:nvSpPr>
        <p:spPr bwMode="auto">
          <a:xfrm>
            <a:off x="152400" y="1600200"/>
            <a:ext cx="1524000" cy="762000"/>
          </a:xfrm>
          <a:prstGeom prst="roundRect">
            <a:avLst>
              <a:gd name="adj" fmla="val 16667"/>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44" name="AutoShape 24"/>
          <p:cNvSpPr>
            <a:spLocks noChangeArrowheads="1"/>
          </p:cNvSpPr>
          <p:nvPr/>
        </p:nvSpPr>
        <p:spPr bwMode="auto">
          <a:xfrm>
            <a:off x="152400" y="2743200"/>
            <a:ext cx="1524000" cy="762000"/>
          </a:xfrm>
          <a:prstGeom prst="roundRect">
            <a:avLst>
              <a:gd name="adj" fmla="val 16667"/>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45" name="AutoShape 25"/>
          <p:cNvSpPr>
            <a:spLocks noChangeArrowheads="1"/>
          </p:cNvSpPr>
          <p:nvPr/>
        </p:nvSpPr>
        <p:spPr bwMode="auto">
          <a:xfrm>
            <a:off x="152400" y="3886200"/>
            <a:ext cx="1524000" cy="762000"/>
          </a:xfrm>
          <a:prstGeom prst="roundRect">
            <a:avLst>
              <a:gd name="adj" fmla="val 16667"/>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46" name="Line 26"/>
          <p:cNvSpPr>
            <a:spLocks noChangeShapeType="1"/>
          </p:cNvSpPr>
          <p:nvPr/>
        </p:nvSpPr>
        <p:spPr bwMode="auto">
          <a:xfrm>
            <a:off x="1676400" y="19812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7" name="Line 27"/>
          <p:cNvSpPr>
            <a:spLocks noChangeShapeType="1"/>
          </p:cNvSpPr>
          <p:nvPr/>
        </p:nvSpPr>
        <p:spPr bwMode="auto">
          <a:xfrm>
            <a:off x="1676400" y="42672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8" name="Line 28"/>
          <p:cNvSpPr>
            <a:spLocks noChangeShapeType="1"/>
          </p:cNvSpPr>
          <p:nvPr/>
        </p:nvSpPr>
        <p:spPr bwMode="auto">
          <a:xfrm>
            <a:off x="1676400" y="31242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9" name="Rectangle 29"/>
          <p:cNvSpPr>
            <a:spLocks noChangeArrowheads="1"/>
          </p:cNvSpPr>
          <p:nvPr/>
        </p:nvSpPr>
        <p:spPr bwMode="auto">
          <a:xfrm>
            <a:off x="1066800" y="304800"/>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C00000"/>
                </a:solidFill>
                <a:latin typeface="Calibri" panose="020F0502020204030204" pitchFamily="34" charset="0"/>
              </a:rPr>
              <a:t>Thiết kế ngược cho Chương trình học</a:t>
            </a:r>
          </a:p>
        </p:txBody>
      </p:sp>
      <p:sp>
        <p:nvSpPr>
          <p:cNvPr id="30750" name="Text Box 30"/>
          <p:cNvSpPr txBox="1">
            <a:spLocks noChangeArrowheads="1"/>
          </p:cNvSpPr>
          <p:nvPr/>
        </p:nvSpPr>
        <p:spPr bwMode="auto">
          <a:xfrm>
            <a:off x="3794125" y="1027113"/>
            <a:ext cx="196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Khép lại chu trình</a:t>
            </a:r>
          </a:p>
        </p:txBody>
      </p:sp>
      <p:sp>
        <p:nvSpPr>
          <p:cNvPr id="30751" name="Text Box 31"/>
          <p:cNvSpPr txBox="1">
            <a:spLocks noChangeArrowheads="1"/>
          </p:cNvSpPr>
          <p:nvPr/>
        </p:nvSpPr>
        <p:spPr bwMode="auto">
          <a:xfrm>
            <a:off x="441325" y="17891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Mục tiêu</a:t>
            </a:r>
          </a:p>
        </p:txBody>
      </p:sp>
      <p:sp>
        <p:nvSpPr>
          <p:cNvPr id="30752" name="Text Box 32"/>
          <p:cNvSpPr txBox="1">
            <a:spLocks noChangeArrowheads="1"/>
          </p:cNvSpPr>
          <p:nvPr/>
        </p:nvSpPr>
        <p:spPr bwMode="auto">
          <a:xfrm>
            <a:off x="381000" y="40386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Mục tiêu</a:t>
            </a:r>
          </a:p>
        </p:txBody>
      </p:sp>
      <p:sp>
        <p:nvSpPr>
          <p:cNvPr id="30753" name="Text Box 33"/>
          <p:cNvSpPr txBox="1">
            <a:spLocks noChangeArrowheads="1"/>
          </p:cNvSpPr>
          <p:nvPr/>
        </p:nvSpPr>
        <p:spPr bwMode="auto">
          <a:xfrm>
            <a:off x="381000" y="29718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Mục tiêu</a:t>
            </a:r>
          </a:p>
        </p:txBody>
      </p:sp>
      <p:sp>
        <p:nvSpPr>
          <p:cNvPr id="30754" name="Text Box 34"/>
          <p:cNvSpPr txBox="1">
            <a:spLocks noChangeArrowheads="1"/>
          </p:cNvSpPr>
          <p:nvPr/>
        </p:nvSpPr>
        <p:spPr bwMode="auto">
          <a:xfrm>
            <a:off x="1905000" y="16002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Minh chứng được chấp nhận</a:t>
            </a:r>
          </a:p>
        </p:txBody>
      </p:sp>
      <p:sp>
        <p:nvSpPr>
          <p:cNvPr id="30755" name="Rectangle 35"/>
          <p:cNvSpPr>
            <a:spLocks noChangeArrowheads="1"/>
          </p:cNvSpPr>
          <p:nvPr/>
        </p:nvSpPr>
        <p:spPr bwMode="auto">
          <a:xfrm>
            <a:off x="1981200" y="2819400"/>
            <a:ext cx="1828800" cy="762000"/>
          </a:xfrm>
          <a:prstGeom prst="rect">
            <a:avLst/>
          </a:prstGeom>
          <a:noFill/>
          <a:ln w="28575">
            <a:solidFill>
              <a:srgbClr val="8F0A5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30756" name="Text Box 36"/>
          <p:cNvSpPr txBox="1">
            <a:spLocks noChangeArrowheads="1"/>
          </p:cNvSpPr>
          <p:nvPr/>
        </p:nvSpPr>
        <p:spPr bwMode="auto">
          <a:xfrm>
            <a:off x="1905000" y="28956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Minh chứng được chấp nhận</a:t>
            </a:r>
          </a:p>
        </p:txBody>
      </p:sp>
      <p:sp>
        <p:nvSpPr>
          <p:cNvPr id="30757" name="Text Box 37"/>
          <p:cNvSpPr txBox="1">
            <a:spLocks noChangeArrowheads="1"/>
          </p:cNvSpPr>
          <p:nvPr/>
        </p:nvSpPr>
        <p:spPr bwMode="auto">
          <a:xfrm>
            <a:off x="1905000" y="3962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Minh chứng được chấp nhận</a:t>
            </a:r>
          </a:p>
        </p:txBody>
      </p:sp>
      <p:sp>
        <p:nvSpPr>
          <p:cNvPr id="30758" name="Text Box 38"/>
          <p:cNvSpPr txBox="1">
            <a:spLocks noChangeArrowheads="1"/>
          </p:cNvSpPr>
          <p:nvPr/>
        </p:nvSpPr>
        <p:spPr bwMode="auto">
          <a:xfrm>
            <a:off x="4267200" y="1752600"/>
            <a:ext cx="205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Hoạt động học tập</a:t>
            </a:r>
          </a:p>
        </p:txBody>
      </p:sp>
      <p:sp>
        <p:nvSpPr>
          <p:cNvPr id="30759" name="Text Box 39"/>
          <p:cNvSpPr txBox="1">
            <a:spLocks noChangeArrowheads="1"/>
          </p:cNvSpPr>
          <p:nvPr/>
        </p:nvSpPr>
        <p:spPr bwMode="auto">
          <a:xfrm>
            <a:off x="4343400" y="2895600"/>
            <a:ext cx="205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Hoạt động học tập</a:t>
            </a:r>
          </a:p>
        </p:txBody>
      </p:sp>
      <p:sp>
        <p:nvSpPr>
          <p:cNvPr id="30760" name="Text Box 40"/>
          <p:cNvSpPr txBox="1">
            <a:spLocks noChangeArrowheads="1"/>
          </p:cNvSpPr>
          <p:nvPr/>
        </p:nvSpPr>
        <p:spPr bwMode="auto">
          <a:xfrm>
            <a:off x="4267200" y="4038600"/>
            <a:ext cx="205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Hoạt động học tập</a:t>
            </a:r>
          </a:p>
        </p:txBody>
      </p:sp>
      <p:sp>
        <p:nvSpPr>
          <p:cNvPr id="30761" name="Text Box 41"/>
          <p:cNvSpPr txBox="1">
            <a:spLocks noChangeArrowheads="1"/>
          </p:cNvSpPr>
          <p:nvPr/>
        </p:nvSpPr>
        <p:spPr bwMode="auto">
          <a:xfrm>
            <a:off x="7162800" y="17526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Đánh giá</a:t>
            </a:r>
          </a:p>
        </p:txBody>
      </p:sp>
      <p:sp>
        <p:nvSpPr>
          <p:cNvPr id="30762" name="Text Box 42"/>
          <p:cNvSpPr txBox="1">
            <a:spLocks noChangeArrowheads="1"/>
          </p:cNvSpPr>
          <p:nvPr/>
        </p:nvSpPr>
        <p:spPr bwMode="auto">
          <a:xfrm>
            <a:off x="7086600" y="2971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Đánh giá</a:t>
            </a:r>
          </a:p>
        </p:txBody>
      </p:sp>
      <p:sp>
        <p:nvSpPr>
          <p:cNvPr id="30763" name="Text Box 43"/>
          <p:cNvSpPr txBox="1">
            <a:spLocks noChangeArrowheads="1"/>
          </p:cNvSpPr>
          <p:nvPr/>
        </p:nvSpPr>
        <p:spPr bwMode="auto">
          <a:xfrm>
            <a:off x="7239000" y="4114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Đánh giá</a:t>
            </a:r>
          </a:p>
        </p:txBody>
      </p:sp>
      <p:sp>
        <p:nvSpPr>
          <p:cNvPr id="248876" name="Text Box 44"/>
          <p:cNvSpPr txBox="1">
            <a:spLocks noChangeArrowheads="1"/>
          </p:cNvSpPr>
          <p:nvPr/>
        </p:nvSpPr>
        <p:spPr bwMode="auto">
          <a:xfrm>
            <a:off x="4343400" y="5105400"/>
            <a:ext cx="1905000" cy="641350"/>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err="1">
                <a:latin typeface="+mn-lt"/>
              </a:rPr>
              <a:t>chiến</a:t>
            </a:r>
            <a:r>
              <a:rPr lang="en-US" b="1" dirty="0">
                <a:latin typeface="+mn-lt"/>
              </a:rPr>
              <a:t> </a:t>
            </a:r>
            <a:r>
              <a:rPr lang="en-US" b="1" dirty="0" err="1">
                <a:latin typeface="+mn-lt"/>
              </a:rPr>
              <a:t>lược</a:t>
            </a:r>
            <a:r>
              <a:rPr lang="en-US" b="1" dirty="0">
                <a:latin typeface="+mn-lt"/>
              </a:rPr>
              <a:t> </a:t>
            </a:r>
            <a:r>
              <a:rPr lang="en-US" b="1" dirty="0" err="1">
                <a:latin typeface="+mn-lt"/>
              </a:rPr>
              <a:t>giảng</a:t>
            </a:r>
            <a:r>
              <a:rPr lang="en-US" b="1" dirty="0">
                <a:latin typeface="+mn-lt"/>
              </a:rPr>
              <a:t> </a:t>
            </a:r>
            <a:r>
              <a:rPr lang="en-US" b="1" dirty="0" err="1">
                <a:latin typeface="+mn-lt"/>
              </a:rPr>
              <a:t>dạy</a:t>
            </a:r>
            <a:endParaRPr lang="en-US" b="1" dirty="0">
              <a:latin typeface="+mn-lt"/>
            </a:endParaRPr>
          </a:p>
        </p:txBody>
      </p:sp>
      <p:sp>
        <p:nvSpPr>
          <p:cNvPr id="248877" name="Text Box 45"/>
          <p:cNvSpPr txBox="1">
            <a:spLocks noChangeArrowheads="1"/>
          </p:cNvSpPr>
          <p:nvPr/>
        </p:nvSpPr>
        <p:spPr bwMode="auto">
          <a:xfrm>
            <a:off x="6858000" y="5141913"/>
            <a:ext cx="1905000" cy="641350"/>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err="1">
                <a:latin typeface="+mn-lt"/>
              </a:rPr>
              <a:t>Sản</a:t>
            </a:r>
            <a:r>
              <a:rPr lang="en-US" b="1" dirty="0">
                <a:latin typeface="+mn-lt"/>
              </a:rPr>
              <a:t> </a:t>
            </a:r>
            <a:r>
              <a:rPr lang="en-US" b="1" dirty="0" err="1">
                <a:latin typeface="+mn-lt"/>
              </a:rPr>
              <a:t>phẩm</a:t>
            </a:r>
            <a:r>
              <a:rPr lang="en-US" b="1" dirty="0">
                <a:latin typeface="+mn-lt"/>
              </a:rPr>
              <a:t> </a:t>
            </a:r>
            <a:r>
              <a:rPr lang="en-US" b="1" dirty="0" err="1">
                <a:latin typeface="+mn-lt"/>
              </a:rPr>
              <a:t>của</a:t>
            </a:r>
            <a:r>
              <a:rPr lang="en-US" b="1" dirty="0">
                <a:latin typeface="+mn-lt"/>
              </a:rPr>
              <a:t> </a:t>
            </a:r>
            <a:r>
              <a:rPr lang="en-US" b="1" dirty="0" err="1">
                <a:latin typeface="+mn-lt"/>
              </a:rPr>
              <a:t>người</a:t>
            </a:r>
            <a:r>
              <a:rPr lang="en-US" b="1" dirty="0">
                <a:latin typeface="+mn-lt"/>
              </a:rPr>
              <a:t> </a:t>
            </a:r>
            <a:r>
              <a:rPr lang="en-US" b="1" dirty="0" err="1">
                <a:latin typeface="+mn-lt"/>
              </a:rPr>
              <a:t>học</a:t>
            </a:r>
            <a:endParaRPr lang="en-US" b="1" dirty="0">
              <a:latin typeface="+mn-lt"/>
            </a:endParaRPr>
          </a:p>
        </p:txBody>
      </p:sp>
      <p:sp>
        <p:nvSpPr>
          <p:cNvPr id="248878" name="Rectangle 46"/>
          <p:cNvSpPr>
            <a:spLocks noChangeArrowheads="1"/>
          </p:cNvSpPr>
          <p:nvPr/>
        </p:nvSpPr>
        <p:spPr bwMode="auto">
          <a:xfrm>
            <a:off x="914400" y="5029200"/>
            <a:ext cx="3048000" cy="923925"/>
          </a:xfrm>
          <a:prstGeom prst="rect">
            <a:avLst/>
          </a:prstGeom>
          <a:solidFill>
            <a:schemeClr val="accent6">
              <a:lumMod val="20000"/>
              <a:lumOff val="80000"/>
            </a:schemeClr>
          </a:solidFill>
          <a:ln w="9525">
            <a:noFill/>
            <a:miter lim="800000"/>
            <a:headEnd/>
            <a:tailEnd/>
          </a:ln>
        </p:spPr>
        <p:txBody>
          <a:bodyPr>
            <a:spAutoFit/>
          </a:bodyPr>
          <a:lstStyle/>
          <a:p>
            <a:pPr fontAlgn="auto">
              <a:spcBef>
                <a:spcPts val="0"/>
              </a:spcBef>
              <a:spcAft>
                <a:spcPts val="0"/>
              </a:spcAft>
              <a:defRPr/>
            </a:pPr>
            <a:r>
              <a:rPr lang="en-US" b="1" dirty="0">
                <a:latin typeface="+mn-lt"/>
              </a:rPr>
              <a:t>Minh </a:t>
            </a:r>
            <a:r>
              <a:rPr lang="en-US" b="1" dirty="0" err="1">
                <a:latin typeface="+mn-lt"/>
              </a:rPr>
              <a:t>chứng</a:t>
            </a:r>
            <a:r>
              <a:rPr lang="en-US" b="1" dirty="0">
                <a:latin typeface="+mn-lt"/>
              </a:rPr>
              <a:t> </a:t>
            </a:r>
            <a:r>
              <a:rPr lang="en-US" b="1" dirty="0" err="1">
                <a:latin typeface="+mn-lt"/>
              </a:rPr>
              <a:t>được</a:t>
            </a:r>
            <a:r>
              <a:rPr lang="en-US" b="1" dirty="0">
                <a:latin typeface="+mn-lt"/>
              </a:rPr>
              <a:t> </a:t>
            </a:r>
            <a:r>
              <a:rPr lang="en-US" b="1" dirty="0" err="1">
                <a:latin typeface="+mn-lt"/>
              </a:rPr>
              <a:t>chấp</a:t>
            </a:r>
            <a:r>
              <a:rPr lang="en-US" b="1" dirty="0">
                <a:latin typeface="+mn-lt"/>
              </a:rPr>
              <a:t> </a:t>
            </a:r>
            <a:r>
              <a:rPr lang="en-US" b="1" dirty="0" err="1">
                <a:latin typeface="+mn-lt"/>
              </a:rPr>
              <a:t>nhận</a:t>
            </a:r>
            <a:r>
              <a:rPr lang="en-US" b="1" dirty="0">
                <a:latin typeface="+mn-lt"/>
              </a:rPr>
              <a:t> </a:t>
            </a:r>
            <a:r>
              <a:rPr lang="en-US" b="1" dirty="0" err="1">
                <a:latin typeface="+mn-lt"/>
              </a:rPr>
              <a:t>về</a:t>
            </a:r>
            <a:r>
              <a:rPr lang="en-US" b="1" dirty="0">
                <a:latin typeface="+mn-lt"/>
              </a:rPr>
              <a:t> </a:t>
            </a:r>
            <a:r>
              <a:rPr lang="en-US" b="1" dirty="0" err="1">
                <a:latin typeface="+mn-lt"/>
              </a:rPr>
              <a:t>kết</a:t>
            </a:r>
            <a:r>
              <a:rPr lang="en-US" b="1" dirty="0">
                <a:latin typeface="+mn-lt"/>
              </a:rPr>
              <a:t> </a:t>
            </a:r>
            <a:r>
              <a:rPr lang="en-US" b="1" dirty="0" err="1">
                <a:latin typeface="+mn-lt"/>
              </a:rPr>
              <a:t>quả</a:t>
            </a:r>
            <a:r>
              <a:rPr lang="en-US" b="1" dirty="0">
                <a:latin typeface="+mn-lt"/>
              </a:rPr>
              <a:t> </a:t>
            </a:r>
            <a:r>
              <a:rPr lang="en-US" b="1" dirty="0" err="1">
                <a:latin typeface="+mn-lt"/>
              </a:rPr>
              <a:t>học</a:t>
            </a:r>
            <a:r>
              <a:rPr lang="en-US" b="1" dirty="0">
                <a:latin typeface="+mn-lt"/>
              </a:rPr>
              <a:t> </a:t>
            </a:r>
            <a:r>
              <a:rPr lang="en-US" b="1" dirty="0" err="1">
                <a:latin typeface="+mn-lt"/>
              </a:rPr>
              <a:t>tập</a:t>
            </a:r>
            <a:r>
              <a:rPr lang="en-US" b="1" dirty="0">
                <a:latin typeface="+mn-lt"/>
              </a:rPr>
              <a:t> </a:t>
            </a:r>
            <a:r>
              <a:rPr lang="en-US" b="1" dirty="0" err="1">
                <a:latin typeface="+mn-lt"/>
              </a:rPr>
              <a:t>của</a:t>
            </a:r>
            <a:r>
              <a:rPr lang="en-US" b="1" dirty="0">
                <a:latin typeface="+mn-lt"/>
              </a:rPr>
              <a:t> </a:t>
            </a:r>
            <a:r>
              <a:rPr lang="en-US" b="1" dirty="0" err="1">
                <a:latin typeface="+mn-lt"/>
              </a:rPr>
              <a:t>sinh</a:t>
            </a:r>
            <a:r>
              <a:rPr lang="en-US" b="1" dirty="0">
                <a:latin typeface="+mn-lt"/>
              </a:rPr>
              <a:t> </a:t>
            </a:r>
            <a:r>
              <a:rPr lang="en-US" b="1" dirty="0" err="1">
                <a:latin typeface="+mn-lt"/>
              </a:rPr>
              <a:t>viên</a:t>
            </a:r>
            <a:r>
              <a:rPr lang="en-US" b="1" dirty="0">
                <a:latin typeface="+mn-lt"/>
              </a:rPr>
              <a:t> </a:t>
            </a:r>
            <a:r>
              <a:rPr lang="en-US" b="1" dirty="0" err="1">
                <a:latin typeface="+mn-lt"/>
              </a:rPr>
              <a:t>là</a:t>
            </a:r>
            <a:r>
              <a:rPr lang="en-US" b="1" dirty="0">
                <a:latin typeface="+mn-lt"/>
              </a:rPr>
              <a:t> </a:t>
            </a:r>
            <a:r>
              <a:rPr lang="en-US" b="1" dirty="0" err="1">
                <a:latin typeface="+mn-lt"/>
              </a:rPr>
              <a:t>gì</a:t>
            </a:r>
            <a:r>
              <a:rPr lang="en-US" b="1" dirty="0">
                <a:latin typeface="+mn-lt"/>
              </a:rPr>
              <a:t>? </a:t>
            </a:r>
          </a:p>
        </p:txBody>
      </p:sp>
    </p:spTree>
    <p:extLst>
      <p:ext uri="{BB962C8B-B14F-4D97-AF65-F5344CB8AC3E}">
        <p14:creationId xmlns:p14="http://schemas.microsoft.com/office/powerpoint/2010/main" val="425290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609600" y="2667000"/>
            <a:ext cx="77724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290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lnSpc>
                <a:spcPts val="4500"/>
              </a:lnSpc>
              <a:spcBef>
                <a:spcPct val="20000"/>
              </a:spcBef>
              <a:spcAft>
                <a:spcPts val="900"/>
              </a:spcAft>
            </a:pPr>
            <a:endParaRPr lang="en-US" altLang="en-US" sz="3600">
              <a:latin typeface="Calibri" panose="020F0502020204030204" pitchFamily="34" charset="0"/>
            </a:endParaRPr>
          </a:p>
        </p:txBody>
      </p:sp>
      <p:sp>
        <p:nvSpPr>
          <p:cNvPr id="250883" name="Rectangle 8"/>
          <p:cNvSpPr>
            <a:spLocks noChangeArrowheads="1"/>
          </p:cNvSpPr>
          <p:nvPr/>
        </p:nvSpPr>
        <p:spPr bwMode="auto">
          <a:xfrm>
            <a:off x="609600" y="1570316"/>
            <a:ext cx="8001000" cy="3970318"/>
          </a:xfrm>
          <a:prstGeom prst="rect">
            <a:avLst/>
          </a:prstGeom>
          <a:noFill/>
          <a:ln w="9525">
            <a:noFill/>
            <a:miter lim="800000"/>
            <a:headEnd/>
            <a:tailEnd/>
          </a:ln>
        </p:spPr>
        <p:txBody>
          <a:bodyPr wrap="square" anchor="ctr">
            <a:spAutoFit/>
          </a:bodyPr>
          <a:lstStyle/>
          <a:p>
            <a:pPr marL="342900" indent="-342900" fontAlgn="auto">
              <a:spcBef>
                <a:spcPts val="0"/>
              </a:spcBef>
              <a:spcAft>
                <a:spcPts val="0"/>
              </a:spcAft>
              <a:buFontTx/>
              <a:buAutoNum type="arabicPeriod"/>
              <a:tabLst>
                <a:tab pos="647700" algn="l"/>
              </a:tabLst>
              <a:defRPr/>
            </a:pPr>
            <a:r>
              <a:rPr lang="en-US" sz="2800" dirty="0" err="1">
                <a:latin typeface="+mn-lt"/>
              </a:rPr>
              <a:t>Xác</a:t>
            </a:r>
            <a:r>
              <a:rPr lang="en-US" sz="2800" dirty="0">
                <a:latin typeface="+mn-lt"/>
              </a:rPr>
              <a:t> </a:t>
            </a:r>
            <a:r>
              <a:rPr lang="en-US" sz="2800" dirty="0" err="1">
                <a:latin typeface="+mn-lt"/>
              </a:rPr>
              <a:t>định</a:t>
            </a:r>
            <a:r>
              <a:rPr lang="en-US" sz="2800" dirty="0">
                <a:latin typeface="+mn-lt"/>
              </a:rPr>
              <a:t> </a:t>
            </a:r>
            <a:r>
              <a:rPr lang="en-US" sz="2800" dirty="0" err="1">
                <a:latin typeface="+mn-lt"/>
              </a:rPr>
              <a:t>rõ</a:t>
            </a:r>
            <a:r>
              <a:rPr lang="en-US" sz="2800" dirty="0">
                <a:latin typeface="+mn-lt"/>
              </a:rPr>
              <a:t> </a:t>
            </a:r>
            <a:r>
              <a:rPr lang="en-US" sz="2800" dirty="0" err="1">
                <a:latin typeface="+mn-lt"/>
              </a:rPr>
              <a:t>kết</a:t>
            </a:r>
            <a:r>
              <a:rPr lang="en-US" sz="2800" dirty="0">
                <a:latin typeface="+mn-lt"/>
              </a:rPr>
              <a:t> </a:t>
            </a:r>
            <a:r>
              <a:rPr lang="en-US" sz="2800" dirty="0" err="1">
                <a:latin typeface="+mn-lt"/>
              </a:rPr>
              <a:t>quả</a:t>
            </a:r>
            <a:r>
              <a:rPr lang="en-US" sz="2800" dirty="0">
                <a:latin typeface="+mn-lt"/>
              </a:rPr>
              <a:t> </a:t>
            </a:r>
            <a:r>
              <a:rPr lang="en-US" sz="2800" dirty="0" err="1">
                <a:latin typeface="+mn-lt"/>
              </a:rPr>
              <a:t>cần</a:t>
            </a:r>
            <a:r>
              <a:rPr lang="en-US" sz="2800" dirty="0">
                <a:latin typeface="+mn-lt"/>
              </a:rPr>
              <a:t> </a:t>
            </a:r>
            <a:r>
              <a:rPr lang="en-US" sz="2800" dirty="0" err="1">
                <a:latin typeface="+mn-lt"/>
              </a:rPr>
              <a:t>đạt</a:t>
            </a:r>
            <a:r>
              <a:rPr lang="en-US" sz="2800" dirty="0">
                <a:latin typeface="+mn-lt"/>
              </a:rPr>
              <a:t> </a:t>
            </a:r>
            <a:r>
              <a:rPr lang="en-US" sz="2800" dirty="0" err="1">
                <a:latin typeface="+mn-lt"/>
              </a:rPr>
              <a:t>về</a:t>
            </a:r>
            <a:r>
              <a:rPr lang="en-US" sz="2800" dirty="0">
                <a:latin typeface="+mn-lt"/>
              </a:rPr>
              <a:t> </a:t>
            </a:r>
            <a:r>
              <a:rPr lang="en-US" sz="2800" dirty="0" err="1">
                <a:latin typeface="+mn-lt"/>
              </a:rPr>
              <a:t>kiến</a:t>
            </a:r>
            <a:r>
              <a:rPr lang="en-US" sz="2800" dirty="0">
                <a:latin typeface="+mn-lt"/>
              </a:rPr>
              <a:t> </a:t>
            </a:r>
            <a:r>
              <a:rPr lang="en-US" sz="2800" dirty="0" err="1">
                <a:latin typeface="+mn-lt"/>
              </a:rPr>
              <a:t>thức</a:t>
            </a:r>
            <a:r>
              <a:rPr lang="en-US" sz="2800" dirty="0">
                <a:latin typeface="+mn-lt"/>
              </a:rPr>
              <a:t>, </a:t>
            </a:r>
            <a:r>
              <a:rPr lang="en-US" sz="2800" dirty="0" err="1">
                <a:latin typeface="+mn-lt"/>
              </a:rPr>
              <a:t>kĩ</a:t>
            </a:r>
            <a:r>
              <a:rPr lang="en-US" sz="2800" dirty="0">
                <a:latin typeface="+mn-lt"/>
              </a:rPr>
              <a:t> </a:t>
            </a:r>
            <a:r>
              <a:rPr lang="en-US" sz="2800" dirty="0" err="1">
                <a:latin typeface="+mn-lt"/>
              </a:rPr>
              <a:t>năng</a:t>
            </a:r>
            <a:r>
              <a:rPr lang="en-US" sz="2800" dirty="0">
                <a:latin typeface="+mn-lt"/>
              </a:rPr>
              <a:t>, </a:t>
            </a:r>
            <a:r>
              <a:rPr lang="en-US" sz="2800" dirty="0" err="1">
                <a:latin typeface="+mn-lt"/>
              </a:rPr>
              <a:t>thái</a:t>
            </a:r>
            <a:r>
              <a:rPr lang="en-US" sz="2800" dirty="0">
                <a:latin typeface="+mn-lt"/>
              </a:rPr>
              <a:t> </a:t>
            </a:r>
            <a:r>
              <a:rPr lang="en-US" sz="2800" dirty="0" err="1">
                <a:latin typeface="+mn-lt"/>
              </a:rPr>
              <a:t>độ</a:t>
            </a:r>
            <a:r>
              <a:rPr lang="en-US" sz="2800" dirty="0">
                <a:latin typeface="+mn-lt"/>
              </a:rPr>
              <a:t> </a:t>
            </a:r>
          </a:p>
          <a:p>
            <a:pPr marL="342900" indent="-342900" fontAlgn="auto">
              <a:spcBef>
                <a:spcPts val="0"/>
              </a:spcBef>
              <a:spcAft>
                <a:spcPts val="0"/>
              </a:spcAft>
              <a:buFontTx/>
              <a:buAutoNum type="arabicPeriod"/>
              <a:tabLst>
                <a:tab pos="647700" algn="l"/>
              </a:tabLst>
              <a:defRPr/>
            </a:pPr>
            <a:r>
              <a:rPr lang="en-US" sz="2800" dirty="0" err="1">
                <a:latin typeface="+mn-lt"/>
              </a:rPr>
              <a:t>Lên</a:t>
            </a:r>
            <a:r>
              <a:rPr lang="en-US" sz="2800" dirty="0">
                <a:latin typeface="+mn-lt"/>
              </a:rPr>
              <a:t> </a:t>
            </a:r>
            <a:r>
              <a:rPr lang="en-US" sz="2800" dirty="0" err="1">
                <a:latin typeface="+mn-lt"/>
              </a:rPr>
              <a:t>kế</a:t>
            </a:r>
            <a:r>
              <a:rPr lang="en-US" sz="2800" dirty="0">
                <a:latin typeface="+mn-lt"/>
              </a:rPr>
              <a:t> </a:t>
            </a:r>
            <a:r>
              <a:rPr lang="en-US" sz="2800" dirty="0" err="1">
                <a:latin typeface="+mn-lt"/>
              </a:rPr>
              <a:t>hoạch</a:t>
            </a:r>
            <a:r>
              <a:rPr lang="en-US" sz="2800" dirty="0">
                <a:latin typeface="+mn-lt"/>
              </a:rPr>
              <a:t> </a:t>
            </a:r>
            <a:r>
              <a:rPr lang="en-US" sz="2800" dirty="0" err="1">
                <a:latin typeface="+mn-lt"/>
              </a:rPr>
              <a:t>bài</a:t>
            </a:r>
            <a:r>
              <a:rPr lang="en-US" sz="2800" dirty="0">
                <a:latin typeface="+mn-lt"/>
              </a:rPr>
              <a:t> </a:t>
            </a:r>
            <a:r>
              <a:rPr lang="en-US" sz="2800" dirty="0" err="1">
                <a:latin typeface="+mn-lt"/>
              </a:rPr>
              <a:t>học</a:t>
            </a:r>
            <a:endParaRPr lang="en-US" sz="2800" dirty="0">
              <a:latin typeface="+mn-lt"/>
            </a:endParaRPr>
          </a:p>
          <a:p>
            <a:pPr marL="342900" indent="-342900" fontAlgn="auto">
              <a:spcBef>
                <a:spcPts val="0"/>
              </a:spcBef>
              <a:spcAft>
                <a:spcPts val="0"/>
              </a:spcAft>
              <a:buFontTx/>
              <a:buChar char="•"/>
              <a:tabLst>
                <a:tab pos="647700" algn="l"/>
              </a:tabLst>
              <a:defRPr/>
            </a:pPr>
            <a:r>
              <a:rPr lang="en-US" sz="2800" dirty="0" err="1">
                <a:latin typeface="+mn-lt"/>
              </a:rPr>
              <a:t>Gắn</a:t>
            </a:r>
            <a:r>
              <a:rPr lang="en-US" sz="2800" dirty="0">
                <a:latin typeface="+mn-lt"/>
              </a:rPr>
              <a:t> </a:t>
            </a:r>
            <a:r>
              <a:rPr lang="en-US" sz="2800" dirty="0" err="1">
                <a:latin typeface="+mn-lt"/>
              </a:rPr>
              <a:t>với</a:t>
            </a:r>
            <a:r>
              <a:rPr lang="en-US" sz="2800" dirty="0">
                <a:latin typeface="+mn-lt"/>
              </a:rPr>
              <a:t> </a:t>
            </a:r>
            <a:r>
              <a:rPr lang="en-US" sz="2800" dirty="0" err="1">
                <a:latin typeface="+mn-lt"/>
              </a:rPr>
              <a:t>những</a:t>
            </a:r>
            <a:r>
              <a:rPr lang="en-US" sz="2800" dirty="0">
                <a:latin typeface="+mn-lt"/>
              </a:rPr>
              <a:t> </a:t>
            </a:r>
            <a:r>
              <a:rPr lang="en-US" sz="2800" dirty="0" err="1">
                <a:latin typeface="+mn-lt"/>
              </a:rPr>
              <a:t>kiến</a:t>
            </a:r>
            <a:r>
              <a:rPr lang="en-US" sz="2800" dirty="0">
                <a:latin typeface="+mn-lt"/>
              </a:rPr>
              <a:t> </a:t>
            </a:r>
            <a:r>
              <a:rPr lang="en-US" sz="2800" dirty="0" err="1">
                <a:latin typeface="+mn-lt"/>
              </a:rPr>
              <a:t>thức</a:t>
            </a:r>
            <a:r>
              <a:rPr lang="en-US" sz="2800" dirty="0">
                <a:latin typeface="+mn-lt"/>
              </a:rPr>
              <a:t>, </a:t>
            </a:r>
            <a:r>
              <a:rPr lang="en-US" sz="2800" dirty="0" err="1">
                <a:latin typeface="+mn-lt"/>
              </a:rPr>
              <a:t>kĩ</a:t>
            </a:r>
            <a:r>
              <a:rPr lang="en-US" sz="2800" dirty="0">
                <a:latin typeface="+mn-lt"/>
              </a:rPr>
              <a:t> </a:t>
            </a:r>
            <a:r>
              <a:rPr lang="en-US" sz="2800" dirty="0" err="1">
                <a:latin typeface="+mn-lt"/>
              </a:rPr>
              <a:t>năng</a:t>
            </a:r>
            <a:r>
              <a:rPr lang="en-US" sz="2800" dirty="0">
                <a:latin typeface="+mn-lt"/>
              </a:rPr>
              <a:t> </a:t>
            </a:r>
            <a:r>
              <a:rPr lang="en-US" sz="2800" dirty="0" err="1">
                <a:latin typeface="+mn-lt"/>
              </a:rPr>
              <a:t>và</a:t>
            </a:r>
            <a:r>
              <a:rPr lang="en-US" sz="2800" dirty="0">
                <a:latin typeface="+mn-lt"/>
              </a:rPr>
              <a:t> </a:t>
            </a:r>
            <a:r>
              <a:rPr lang="en-US" sz="2800" dirty="0" err="1">
                <a:latin typeface="+mn-lt"/>
              </a:rPr>
              <a:t>thái</a:t>
            </a:r>
            <a:r>
              <a:rPr lang="en-US" sz="2800" dirty="0">
                <a:latin typeface="+mn-lt"/>
              </a:rPr>
              <a:t> </a:t>
            </a:r>
            <a:r>
              <a:rPr lang="en-US" sz="2800" dirty="0" err="1">
                <a:latin typeface="+mn-lt"/>
              </a:rPr>
              <a:t>độ</a:t>
            </a:r>
            <a:r>
              <a:rPr lang="en-US" sz="2800" dirty="0">
                <a:latin typeface="+mn-lt"/>
              </a:rPr>
              <a:t> </a:t>
            </a:r>
            <a:r>
              <a:rPr lang="en-US" sz="2800" dirty="0" err="1">
                <a:latin typeface="+mn-lt"/>
              </a:rPr>
              <a:t>đã</a:t>
            </a:r>
            <a:r>
              <a:rPr lang="en-US" sz="2800" dirty="0">
                <a:latin typeface="+mn-lt"/>
              </a:rPr>
              <a:t> </a:t>
            </a:r>
            <a:r>
              <a:rPr lang="en-US" sz="2800" dirty="0" err="1">
                <a:latin typeface="+mn-lt"/>
              </a:rPr>
              <a:t>học</a:t>
            </a:r>
            <a:r>
              <a:rPr lang="en-US" sz="2800" dirty="0">
                <a:latin typeface="+mn-lt"/>
              </a:rPr>
              <a:t> </a:t>
            </a:r>
            <a:r>
              <a:rPr lang="en-US" sz="2800" dirty="0" err="1">
                <a:latin typeface="+mn-lt"/>
              </a:rPr>
              <a:t>trước</a:t>
            </a:r>
            <a:r>
              <a:rPr lang="en-US" sz="2800" dirty="0">
                <a:latin typeface="+mn-lt"/>
              </a:rPr>
              <a:t> </a:t>
            </a:r>
            <a:r>
              <a:rPr lang="en-US" sz="2800" dirty="0" err="1">
                <a:latin typeface="+mn-lt"/>
              </a:rPr>
              <a:t>đó</a:t>
            </a:r>
            <a:r>
              <a:rPr lang="en-US" sz="2800" dirty="0">
                <a:latin typeface="+mn-lt"/>
              </a:rPr>
              <a:t> </a:t>
            </a:r>
            <a:r>
              <a:rPr lang="en-US" sz="2800" dirty="0" err="1">
                <a:latin typeface="+mn-lt"/>
              </a:rPr>
              <a:t>của</a:t>
            </a:r>
            <a:r>
              <a:rPr lang="en-US" sz="2800" dirty="0">
                <a:latin typeface="+mn-lt"/>
              </a:rPr>
              <a:t> </a:t>
            </a:r>
            <a:r>
              <a:rPr lang="en-US" sz="2800" dirty="0" err="1">
                <a:latin typeface="+mn-lt"/>
              </a:rPr>
              <a:t>học</a:t>
            </a:r>
            <a:r>
              <a:rPr lang="en-US" sz="2800" dirty="0">
                <a:latin typeface="+mn-lt"/>
              </a:rPr>
              <a:t> </a:t>
            </a:r>
            <a:r>
              <a:rPr lang="en-US" sz="2800" dirty="0" err="1">
                <a:latin typeface="+mn-lt"/>
              </a:rPr>
              <a:t>sinh</a:t>
            </a:r>
            <a:endParaRPr lang="en-US" sz="2800" dirty="0">
              <a:latin typeface="+mn-lt"/>
            </a:endParaRPr>
          </a:p>
          <a:p>
            <a:pPr marL="342900" indent="-342900" fontAlgn="auto">
              <a:spcBef>
                <a:spcPts val="0"/>
              </a:spcBef>
              <a:spcAft>
                <a:spcPts val="0"/>
              </a:spcAft>
              <a:buFontTx/>
              <a:buChar char="•"/>
              <a:tabLst>
                <a:tab pos="647700" algn="l"/>
              </a:tabLst>
              <a:defRPr/>
            </a:pPr>
            <a:r>
              <a:rPr lang="en-US" sz="2800" dirty="0" err="1">
                <a:latin typeface="+mn-lt"/>
              </a:rPr>
              <a:t>Khám</a:t>
            </a:r>
            <a:r>
              <a:rPr lang="en-US" sz="2800" dirty="0">
                <a:latin typeface="+mn-lt"/>
              </a:rPr>
              <a:t> </a:t>
            </a:r>
            <a:r>
              <a:rPr lang="en-US" sz="2800" dirty="0" err="1">
                <a:latin typeface="+mn-lt"/>
              </a:rPr>
              <a:t>phá</a:t>
            </a:r>
            <a:r>
              <a:rPr lang="en-US" sz="2800" dirty="0">
                <a:latin typeface="+mn-lt"/>
              </a:rPr>
              <a:t>- </a:t>
            </a:r>
            <a:r>
              <a:rPr lang="en-US" sz="2800" dirty="0" err="1">
                <a:latin typeface="+mn-lt"/>
              </a:rPr>
              <a:t>các</a:t>
            </a:r>
            <a:r>
              <a:rPr lang="en-US" sz="2800" dirty="0">
                <a:latin typeface="+mn-lt"/>
              </a:rPr>
              <a:t> </a:t>
            </a:r>
            <a:r>
              <a:rPr lang="en-US" sz="2800" dirty="0" err="1">
                <a:latin typeface="+mn-lt"/>
              </a:rPr>
              <a:t>khái</a:t>
            </a:r>
            <a:r>
              <a:rPr lang="en-US" sz="2800" dirty="0">
                <a:latin typeface="+mn-lt"/>
              </a:rPr>
              <a:t> </a:t>
            </a:r>
            <a:r>
              <a:rPr lang="en-US" sz="2800" dirty="0" err="1">
                <a:latin typeface="+mn-lt"/>
              </a:rPr>
              <a:t>niệm</a:t>
            </a:r>
            <a:r>
              <a:rPr lang="en-US" sz="2800" dirty="0">
                <a:latin typeface="+mn-lt"/>
              </a:rPr>
              <a:t> </a:t>
            </a:r>
            <a:r>
              <a:rPr lang="en-US" sz="2800" dirty="0" err="1">
                <a:latin typeface="+mn-lt"/>
              </a:rPr>
              <a:t>mới</a:t>
            </a:r>
            <a:r>
              <a:rPr lang="en-US" sz="2800" dirty="0">
                <a:latin typeface="+mn-lt"/>
              </a:rPr>
              <a:t>  	</a:t>
            </a:r>
          </a:p>
          <a:p>
            <a:pPr marL="342900" indent="-342900" fontAlgn="auto">
              <a:spcBef>
                <a:spcPts val="0"/>
              </a:spcBef>
              <a:spcAft>
                <a:spcPts val="0"/>
              </a:spcAft>
              <a:buFontTx/>
              <a:buChar char="•"/>
              <a:tabLst>
                <a:tab pos="647700" algn="l"/>
              </a:tabLst>
              <a:defRPr/>
            </a:pPr>
            <a:r>
              <a:rPr lang="en-US" sz="2800" dirty="0" err="1">
                <a:latin typeface="+mn-lt"/>
              </a:rPr>
              <a:t>Giải</a:t>
            </a:r>
            <a:r>
              <a:rPr lang="en-US" sz="2800" dirty="0">
                <a:latin typeface="+mn-lt"/>
              </a:rPr>
              <a:t> </a:t>
            </a:r>
            <a:r>
              <a:rPr lang="en-US" sz="2800" dirty="0" err="1">
                <a:latin typeface="+mn-lt"/>
              </a:rPr>
              <a:t>thích</a:t>
            </a:r>
            <a:r>
              <a:rPr lang="en-US" sz="2800" dirty="0">
                <a:latin typeface="+mn-lt"/>
              </a:rPr>
              <a:t>- </a:t>
            </a:r>
            <a:r>
              <a:rPr lang="en-US" sz="2800" dirty="0" err="1">
                <a:latin typeface="+mn-lt"/>
              </a:rPr>
              <a:t>ứng</a:t>
            </a:r>
            <a:r>
              <a:rPr lang="en-US" sz="2800" dirty="0">
                <a:latin typeface="+mn-lt"/>
              </a:rPr>
              <a:t> </a:t>
            </a:r>
            <a:r>
              <a:rPr lang="en-US" sz="2800" dirty="0" err="1">
                <a:latin typeface="+mn-lt"/>
              </a:rPr>
              <a:t>dụng</a:t>
            </a:r>
            <a:r>
              <a:rPr lang="en-US" sz="2800" dirty="0">
                <a:latin typeface="+mn-lt"/>
              </a:rPr>
              <a:t>- </a:t>
            </a:r>
            <a:r>
              <a:rPr lang="en-US" sz="2800" dirty="0" err="1">
                <a:latin typeface="+mn-lt"/>
              </a:rPr>
              <a:t>hòa</a:t>
            </a:r>
            <a:r>
              <a:rPr lang="en-US" sz="2800" dirty="0">
                <a:latin typeface="+mn-lt"/>
              </a:rPr>
              <a:t> </a:t>
            </a:r>
            <a:r>
              <a:rPr lang="en-US" sz="2800" dirty="0" err="1">
                <a:latin typeface="+mn-lt"/>
              </a:rPr>
              <a:t>nhập</a:t>
            </a:r>
            <a:endParaRPr lang="en-US" sz="2800" dirty="0">
              <a:latin typeface="+mn-lt"/>
            </a:endParaRPr>
          </a:p>
          <a:p>
            <a:pPr marL="342900" indent="-342900" fontAlgn="auto">
              <a:spcBef>
                <a:spcPts val="0"/>
              </a:spcBef>
              <a:spcAft>
                <a:spcPts val="0"/>
              </a:spcAft>
              <a:tabLst>
                <a:tab pos="647700" algn="l"/>
              </a:tabLst>
              <a:defRPr/>
            </a:pPr>
            <a:r>
              <a:rPr lang="en-US" sz="2800" dirty="0">
                <a:latin typeface="+mn-lt"/>
              </a:rPr>
              <a:t>3. </a:t>
            </a:r>
            <a:r>
              <a:rPr lang="en-US" sz="2800" dirty="0" err="1">
                <a:latin typeface="+mn-lt"/>
              </a:rPr>
              <a:t>Đánh</a:t>
            </a:r>
            <a:r>
              <a:rPr lang="en-US" sz="2800" dirty="0">
                <a:latin typeface="+mn-lt"/>
              </a:rPr>
              <a:t> </a:t>
            </a:r>
            <a:r>
              <a:rPr lang="en-US" sz="2800" dirty="0" err="1">
                <a:latin typeface="+mn-lt"/>
              </a:rPr>
              <a:t>giá</a:t>
            </a:r>
            <a:r>
              <a:rPr lang="en-US" sz="2800" dirty="0">
                <a:latin typeface="+mn-lt"/>
              </a:rPr>
              <a:t> </a:t>
            </a:r>
            <a:r>
              <a:rPr lang="en-US" sz="2800" dirty="0" err="1">
                <a:latin typeface="+mn-lt"/>
              </a:rPr>
              <a:t>việc</a:t>
            </a:r>
            <a:r>
              <a:rPr lang="en-US" sz="2800" dirty="0">
                <a:latin typeface="+mn-lt"/>
              </a:rPr>
              <a:t> </a:t>
            </a:r>
            <a:r>
              <a:rPr lang="en-US" sz="2800" dirty="0" err="1">
                <a:latin typeface="+mn-lt"/>
              </a:rPr>
              <a:t>học</a:t>
            </a:r>
            <a:r>
              <a:rPr lang="en-US" sz="2800" dirty="0">
                <a:latin typeface="+mn-lt"/>
              </a:rPr>
              <a:t> </a:t>
            </a:r>
            <a:r>
              <a:rPr lang="en-US" sz="2800" dirty="0" err="1">
                <a:latin typeface="+mn-lt"/>
              </a:rPr>
              <a:t>của</a:t>
            </a:r>
            <a:r>
              <a:rPr lang="en-US" sz="2800" dirty="0">
                <a:latin typeface="+mn-lt"/>
              </a:rPr>
              <a:t> </a:t>
            </a:r>
            <a:r>
              <a:rPr lang="en-US" sz="2800" dirty="0" err="1">
                <a:latin typeface="+mn-lt"/>
              </a:rPr>
              <a:t>học</a:t>
            </a:r>
            <a:r>
              <a:rPr lang="en-US" sz="2800" dirty="0">
                <a:latin typeface="+mn-lt"/>
              </a:rPr>
              <a:t> </a:t>
            </a:r>
            <a:r>
              <a:rPr lang="en-US" sz="2800" dirty="0" err="1">
                <a:latin typeface="+mn-lt"/>
              </a:rPr>
              <a:t>sinh</a:t>
            </a:r>
            <a:r>
              <a:rPr lang="en-US" sz="2800" dirty="0">
                <a:latin typeface="+mn-lt"/>
              </a:rPr>
              <a:t> </a:t>
            </a:r>
          </a:p>
          <a:p>
            <a:pPr marL="342900" indent="-342900" algn="ctr" eaLnBrk="0" fontAlgn="auto" hangingPunct="0">
              <a:spcBef>
                <a:spcPts val="0"/>
              </a:spcBef>
              <a:spcAft>
                <a:spcPts val="0"/>
              </a:spcAft>
              <a:tabLst>
                <a:tab pos="647700" algn="l"/>
              </a:tabLst>
              <a:defRPr/>
            </a:pPr>
            <a:endParaRPr lang="en-US" sz="2800" dirty="0">
              <a:latin typeface="+mn-lt"/>
            </a:endParaRPr>
          </a:p>
        </p:txBody>
      </p:sp>
      <p:sp>
        <p:nvSpPr>
          <p:cNvPr id="31748" name="Rectangle 9"/>
          <p:cNvSpPr>
            <a:spLocks noChangeArrowheads="1"/>
          </p:cNvSpPr>
          <p:nvPr/>
        </p:nvSpPr>
        <p:spPr bwMode="auto">
          <a:xfrm>
            <a:off x="885092" y="18053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dirty="0" err="1">
                <a:solidFill>
                  <a:srgbClr val="C00000"/>
                </a:solidFill>
                <a:latin typeface="Calibri" panose="020F0502020204030204" pitchFamily="34" charset="0"/>
              </a:rPr>
              <a:t>Sử</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dụng</a:t>
            </a:r>
            <a:r>
              <a:rPr lang="en-US" altLang="en-US" sz="2800" b="1" u="sng" dirty="0">
                <a:solidFill>
                  <a:srgbClr val="C00000"/>
                </a:solidFill>
                <a:latin typeface="Calibri" panose="020F0502020204030204" pitchFamily="34" charset="0"/>
              </a:rPr>
              <a:t> Chu </a:t>
            </a:r>
            <a:r>
              <a:rPr lang="en-US" altLang="en-US" sz="2800" b="1" u="sng" dirty="0" err="1">
                <a:solidFill>
                  <a:srgbClr val="C00000"/>
                </a:solidFill>
                <a:latin typeface="Calibri" panose="020F0502020204030204" pitchFamily="34" charset="0"/>
              </a:rPr>
              <a:t>trình</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Học</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tập</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để</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giảng</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dạy</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như</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thế</a:t>
            </a:r>
            <a:r>
              <a:rPr lang="en-US" altLang="en-US" sz="2800" b="1" u="sng" dirty="0">
                <a:solidFill>
                  <a:srgbClr val="C00000"/>
                </a:solidFill>
                <a:latin typeface="Calibri" panose="020F0502020204030204" pitchFamily="34" charset="0"/>
              </a:rPr>
              <a:t> </a:t>
            </a:r>
            <a:r>
              <a:rPr lang="en-US" altLang="en-US" sz="2800" b="1" u="sng" dirty="0" err="1">
                <a:solidFill>
                  <a:srgbClr val="C00000"/>
                </a:solidFill>
                <a:latin typeface="Calibri" panose="020F0502020204030204" pitchFamily="34" charset="0"/>
              </a:rPr>
              <a:t>nào</a:t>
            </a:r>
            <a:r>
              <a:rPr lang="en-US" altLang="en-US" sz="2800" b="1" u="sng" dirty="0">
                <a:solidFill>
                  <a:srgbClr val="C00000"/>
                </a:solidFill>
                <a:latin typeface="Calibri" panose="020F0502020204030204" pitchFamily="34" charset="0"/>
              </a:rPr>
              <a:t>?</a:t>
            </a:r>
          </a:p>
        </p:txBody>
      </p:sp>
    </p:spTree>
    <p:extLst>
      <p:ext uri="{BB962C8B-B14F-4D97-AF65-F5344CB8AC3E}">
        <p14:creationId xmlns:p14="http://schemas.microsoft.com/office/powerpoint/2010/main" val="547372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901700" y="209843"/>
            <a:ext cx="8242300" cy="630238"/>
          </a:xfrm>
        </p:spPr>
        <p:txBody>
          <a:bodyPr rtlCol="0">
            <a:normAutofit fontScale="90000"/>
          </a:bodyPr>
          <a:lstStyle/>
          <a:p>
            <a:pPr eaLnBrk="1" fontAlgn="auto" hangingPunct="1">
              <a:spcAft>
                <a:spcPts val="0"/>
              </a:spcAft>
              <a:defRPr/>
            </a:pPr>
            <a:r>
              <a:rPr lang="en-US" sz="4000" b="1" dirty="0">
                <a:solidFill>
                  <a:srgbClr val="C00000"/>
                </a:solidFill>
              </a:rPr>
              <a:t>NỘI DUNG DẠY HỌC</a:t>
            </a:r>
          </a:p>
        </p:txBody>
      </p:sp>
      <p:sp>
        <p:nvSpPr>
          <p:cNvPr id="32771" name="Rectangle 3"/>
          <p:cNvSpPr>
            <a:spLocks noGrp="1" noChangeArrowheads="1"/>
          </p:cNvSpPr>
          <p:nvPr>
            <p:ph type="body" idx="1"/>
          </p:nvPr>
        </p:nvSpPr>
        <p:spPr>
          <a:xfrm>
            <a:off x="457200" y="1447800"/>
            <a:ext cx="8382000" cy="5105400"/>
          </a:xfrm>
        </p:spPr>
        <p:txBody>
          <a:bodyPr/>
          <a:lstStyle/>
          <a:p>
            <a:pPr marL="709613" indent="-709613" defTabSz="1065213" eaLnBrk="1" hangingPunct="1">
              <a:lnSpc>
                <a:spcPct val="90000"/>
              </a:lnSpc>
            </a:pPr>
            <a:r>
              <a:rPr lang="en-US" altLang="en-US" sz="2800" b="1" smtClean="0">
                <a:solidFill>
                  <a:srgbClr val="C00000"/>
                </a:solidFill>
              </a:rPr>
              <a:t>Thành phần:</a:t>
            </a:r>
          </a:p>
          <a:p>
            <a:pPr marL="709613" indent="-709613" defTabSz="1065213" eaLnBrk="1" hangingPunct="1">
              <a:lnSpc>
                <a:spcPct val="90000"/>
              </a:lnSpc>
              <a:buFont typeface="Wingdings" panose="05000000000000000000" pitchFamily="2" charset="2"/>
              <a:buAutoNum type="arabicPeriod"/>
            </a:pPr>
            <a:r>
              <a:rPr lang="en-US" altLang="en-US" sz="2800" smtClean="0"/>
              <a:t>Hệ thống tri thức</a:t>
            </a:r>
          </a:p>
          <a:p>
            <a:pPr marL="709613" indent="-709613" defTabSz="1065213" eaLnBrk="1" hangingPunct="1">
              <a:lnSpc>
                <a:spcPct val="90000"/>
              </a:lnSpc>
              <a:buFont typeface="Wingdings" panose="05000000000000000000" pitchFamily="2" charset="2"/>
              <a:buAutoNum type="arabicPeriod"/>
            </a:pPr>
            <a:r>
              <a:rPr lang="en-US" altLang="en-US" sz="2800" smtClean="0"/>
              <a:t>Hệ thống kĩ năng</a:t>
            </a:r>
          </a:p>
          <a:p>
            <a:pPr marL="709613" indent="-709613" defTabSz="1065213" eaLnBrk="1" hangingPunct="1">
              <a:lnSpc>
                <a:spcPct val="90000"/>
              </a:lnSpc>
              <a:buFont typeface="Wingdings" panose="05000000000000000000" pitchFamily="2" charset="2"/>
              <a:buAutoNum type="arabicPeriod"/>
            </a:pPr>
            <a:r>
              <a:rPr lang="en-US" altLang="en-US" sz="2800" b="1" smtClean="0">
                <a:solidFill>
                  <a:srgbClr val="0070C0"/>
                </a:solidFill>
              </a:rPr>
              <a:t>Kinh nghiệm hoạt động sáng tạo</a:t>
            </a:r>
          </a:p>
          <a:p>
            <a:pPr marL="709613" indent="-709613" defTabSz="1065213" eaLnBrk="1" hangingPunct="1">
              <a:lnSpc>
                <a:spcPct val="90000"/>
              </a:lnSpc>
              <a:buFont typeface="Wingdings" panose="05000000000000000000" pitchFamily="2" charset="2"/>
              <a:buAutoNum type="arabicPeriod"/>
            </a:pPr>
            <a:r>
              <a:rPr lang="en-US" altLang="en-US" sz="2800" b="1" smtClean="0">
                <a:solidFill>
                  <a:srgbClr val="0070C0"/>
                </a:solidFill>
              </a:rPr>
              <a:t>Kinh nghiệm ứng xử</a:t>
            </a:r>
          </a:p>
          <a:p>
            <a:pPr marL="709613" indent="-709613" defTabSz="1065213" eaLnBrk="1" hangingPunct="1">
              <a:lnSpc>
                <a:spcPct val="90000"/>
              </a:lnSpc>
            </a:pPr>
            <a:r>
              <a:rPr lang="en-US" altLang="en-US" sz="2800" b="1" smtClean="0">
                <a:solidFill>
                  <a:srgbClr val="C00000"/>
                </a:solidFill>
              </a:rPr>
              <a:t>Chọn lựa</a:t>
            </a:r>
          </a:p>
          <a:p>
            <a:pPr marL="709613" indent="-709613" defTabSz="1065213" eaLnBrk="1" hangingPunct="1">
              <a:lnSpc>
                <a:spcPct val="90000"/>
              </a:lnSpc>
              <a:buFont typeface="Arial" panose="020B0604020202020204" pitchFamily="34" charset="0"/>
              <a:buNone/>
            </a:pPr>
            <a:r>
              <a:rPr lang="en-US" altLang="en-US" sz="2800" smtClean="0"/>
              <a:t>1.Khoa học tương ứng</a:t>
            </a:r>
          </a:p>
          <a:p>
            <a:pPr marL="709613" indent="-709613" defTabSz="1065213" eaLnBrk="1" hangingPunct="1">
              <a:lnSpc>
                <a:spcPct val="90000"/>
              </a:lnSpc>
              <a:buFont typeface="Arial" panose="020B0604020202020204" pitchFamily="34" charset="0"/>
              <a:buNone/>
            </a:pPr>
            <a:r>
              <a:rPr lang="en-US" altLang="en-US" b="1" smtClean="0">
                <a:solidFill>
                  <a:srgbClr val="C00000"/>
                </a:solidFill>
              </a:rPr>
              <a:t>     A</a:t>
            </a:r>
            <a:r>
              <a:rPr lang="en-US" altLang="en-US" sz="2800" smtClean="0"/>
              <a:t>                                   </a:t>
            </a:r>
            <a:r>
              <a:rPr lang="en-US" altLang="en-US" b="1" smtClean="0">
                <a:solidFill>
                  <a:srgbClr val="C00000"/>
                </a:solidFill>
              </a:rPr>
              <a:t>a</a:t>
            </a:r>
            <a:r>
              <a:rPr lang="en-US" altLang="en-US" sz="2800" smtClean="0"/>
              <a:t>                                </a:t>
            </a:r>
            <a:r>
              <a:rPr lang="en-US" altLang="en-US" sz="2800" b="1" smtClean="0">
                <a:solidFill>
                  <a:srgbClr val="0070C0"/>
                </a:solidFill>
              </a:rPr>
              <a:t>HS</a:t>
            </a:r>
          </a:p>
          <a:p>
            <a:pPr marL="709613" indent="-709613" defTabSz="1065213" eaLnBrk="1" hangingPunct="1">
              <a:lnSpc>
                <a:spcPct val="90000"/>
              </a:lnSpc>
              <a:buFont typeface="Arial" panose="020B0604020202020204" pitchFamily="34" charset="0"/>
              <a:buNone/>
            </a:pPr>
            <a:r>
              <a:rPr lang="en-US" altLang="en-US" sz="2800" smtClean="0"/>
              <a:t>2.Trình độ, đặc điểm HS và điều kiện, hoàn cảnh cụ thể</a:t>
            </a:r>
          </a:p>
        </p:txBody>
      </p:sp>
      <p:sp>
        <p:nvSpPr>
          <p:cNvPr id="32772" name="Line 4"/>
          <p:cNvSpPr>
            <a:spLocks noChangeShapeType="1"/>
          </p:cNvSpPr>
          <p:nvPr/>
        </p:nvSpPr>
        <p:spPr bwMode="auto">
          <a:xfrm>
            <a:off x="4495800" y="5029200"/>
            <a:ext cx="2201863" cy="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lIns="106674" tIns="53337" rIns="106674" bIns="53337"/>
          <a:lstStyle/>
          <a:p>
            <a:endParaRPr lang="en-US"/>
          </a:p>
        </p:txBody>
      </p:sp>
      <p:sp>
        <p:nvSpPr>
          <p:cNvPr id="32773" name="Line 5"/>
          <p:cNvSpPr>
            <a:spLocks noChangeShapeType="1"/>
          </p:cNvSpPr>
          <p:nvPr/>
        </p:nvSpPr>
        <p:spPr bwMode="auto">
          <a:xfrm>
            <a:off x="1600200" y="5029200"/>
            <a:ext cx="2057400" cy="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lIns="106674" tIns="53337" rIns="106674" bIns="53337"/>
          <a:lstStyle/>
          <a:p>
            <a:endParaRPr lang="en-US"/>
          </a:p>
        </p:txBody>
      </p:sp>
    </p:spTree>
    <p:extLst>
      <p:ext uri="{BB962C8B-B14F-4D97-AF65-F5344CB8AC3E}">
        <p14:creationId xmlns:p14="http://schemas.microsoft.com/office/powerpoint/2010/main" val="1874823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72550" y="215704"/>
            <a:ext cx="8242300" cy="469900"/>
          </a:xfrm>
        </p:spPr>
        <p:txBody>
          <a:bodyPr>
            <a:noAutofit/>
          </a:bodyPr>
          <a:lstStyle/>
          <a:p>
            <a:pPr eaLnBrk="1" hangingPunct="1"/>
            <a:r>
              <a:rPr lang="en-US" altLang="en-US" sz="3600" b="1" dirty="0" smtClean="0">
                <a:solidFill>
                  <a:srgbClr val="C00000"/>
                </a:solidFill>
              </a:rPr>
              <a:t>PHÁT TRIỂN CHƯƠNG TRÌNH HỌC</a:t>
            </a:r>
          </a:p>
        </p:txBody>
      </p:sp>
      <p:graphicFrame>
        <p:nvGraphicFramePr>
          <p:cNvPr id="4" name="Diagram 3"/>
          <p:cNvGraphicFramePr/>
          <p:nvPr/>
        </p:nvGraphicFramePr>
        <p:xfrm>
          <a:off x="533400" y="1143000"/>
          <a:ext cx="7696552"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258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8706"/>
            <a:ext cx="8229600" cy="527220"/>
          </a:xfrm>
          <a:noFill/>
        </p:spPr>
        <p:txBody>
          <a:bodyPr rtlCol="0">
            <a:normAutofit fontScale="90000"/>
          </a:bodyPr>
          <a:lstStyle/>
          <a:p>
            <a:pPr eaLnBrk="1" fontAlgn="auto" hangingPunct="1">
              <a:spcAft>
                <a:spcPts val="0"/>
              </a:spcAft>
              <a:defRPr/>
            </a:pPr>
            <a:r>
              <a:rPr lang="af-ZA" b="1" dirty="0" smtClean="0">
                <a:solidFill>
                  <a:srgbClr val="C00000"/>
                </a:solidFill>
              </a:rPr>
              <a:t>Mục tiêu chuyên đề</a:t>
            </a:r>
            <a:endParaRPr lang="en-US" dirty="0">
              <a:solidFill>
                <a:srgbClr val="C00000"/>
              </a:solidFill>
            </a:endParaRPr>
          </a:p>
        </p:txBody>
      </p:sp>
      <p:sp>
        <p:nvSpPr>
          <p:cNvPr id="3" name="Content Placeholder 2"/>
          <p:cNvSpPr>
            <a:spLocks noGrp="1"/>
          </p:cNvSpPr>
          <p:nvPr>
            <p:ph idx="1"/>
          </p:nvPr>
        </p:nvSpPr>
        <p:spPr>
          <a:xfrm>
            <a:off x="457200" y="1143000"/>
            <a:ext cx="8229600" cy="5486400"/>
          </a:xfrm>
        </p:spPr>
        <p:txBody>
          <a:bodyPr rtlCol="0">
            <a:normAutofit lnSpcReduction="10000"/>
          </a:bodyPr>
          <a:lstStyle/>
          <a:p>
            <a:pPr eaLnBrk="1" fontAlgn="auto" hangingPunct="1">
              <a:spcAft>
                <a:spcPts val="0"/>
              </a:spcAft>
              <a:buFont typeface="Arial" panose="020B0604020202020204" pitchFamily="34" charset="0"/>
              <a:buNone/>
              <a:defRPr/>
            </a:pPr>
            <a:r>
              <a:rPr lang="fr-FR" b="1" i="1" dirty="0" err="1" smtClean="0"/>
              <a:t>Mục</a:t>
            </a:r>
            <a:r>
              <a:rPr lang="fr-FR" b="1" i="1" dirty="0" smtClean="0"/>
              <a:t> </a:t>
            </a:r>
            <a:r>
              <a:rPr lang="fr-FR" b="1" i="1" dirty="0" err="1" smtClean="0"/>
              <a:t>tiêu</a:t>
            </a:r>
            <a:r>
              <a:rPr lang="fr-FR" b="1" i="1" dirty="0" smtClean="0"/>
              <a:t> </a:t>
            </a:r>
            <a:r>
              <a:rPr lang="fr-FR" b="1" i="1" dirty="0" err="1" smtClean="0"/>
              <a:t>kiến</a:t>
            </a:r>
            <a:r>
              <a:rPr lang="fr-FR" b="1" i="1" dirty="0" smtClean="0"/>
              <a:t> </a:t>
            </a:r>
            <a:r>
              <a:rPr lang="fr-FR" b="1" i="1" dirty="0" err="1" smtClean="0"/>
              <a:t>thức</a:t>
            </a:r>
            <a:r>
              <a:rPr lang="fr-FR" b="1" i="1" dirty="0" smtClean="0"/>
              <a:t>: </a:t>
            </a:r>
            <a:endParaRPr lang="en-US" dirty="0" smtClean="0"/>
          </a:p>
          <a:p>
            <a:pPr eaLnBrk="1" fontAlgn="auto" hangingPunct="1">
              <a:spcAft>
                <a:spcPts val="0"/>
              </a:spcAft>
              <a:defRPr/>
            </a:pPr>
            <a:r>
              <a:rPr lang="fr-FR" dirty="0" err="1" smtClean="0"/>
              <a:t>Nhận</a:t>
            </a:r>
            <a:r>
              <a:rPr lang="fr-FR" dirty="0" smtClean="0"/>
              <a:t> </a:t>
            </a:r>
            <a:r>
              <a:rPr lang="fr-FR" dirty="0" err="1" smtClean="0"/>
              <a:t>biết</a:t>
            </a:r>
            <a:r>
              <a:rPr lang="fr-FR" dirty="0" smtClean="0"/>
              <a:t> </a:t>
            </a:r>
            <a:r>
              <a:rPr lang="fr-FR" dirty="0" err="1" smtClean="0"/>
              <a:t>và</a:t>
            </a:r>
            <a:r>
              <a:rPr lang="fr-FR" dirty="0" smtClean="0"/>
              <a:t> </a:t>
            </a:r>
            <a:r>
              <a:rPr lang="fr-FR" dirty="0" err="1" smtClean="0"/>
              <a:t>lý</a:t>
            </a:r>
            <a:r>
              <a:rPr lang="fr-FR" dirty="0" smtClean="0"/>
              <a:t> </a:t>
            </a:r>
            <a:r>
              <a:rPr lang="fr-FR" dirty="0" err="1" smtClean="0"/>
              <a:t>giải</a:t>
            </a:r>
            <a:r>
              <a:rPr lang="fr-FR" dirty="0" smtClean="0"/>
              <a:t> </a:t>
            </a:r>
            <a:r>
              <a:rPr lang="fr-FR" dirty="0" err="1" smtClean="0"/>
              <a:t>được</a:t>
            </a:r>
            <a:r>
              <a:rPr lang="fr-FR" dirty="0" smtClean="0"/>
              <a:t> </a:t>
            </a:r>
            <a:r>
              <a:rPr lang="fr-FR" dirty="0" err="1" smtClean="0"/>
              <a:t>các</a:t>
            </a:r>
            <a:r>
              <a:rPr lang="fr-FR" dirty="0" smtClean="0"/>
              <a:t> </a:t>
            </a:r>
            <a:r>
              <a:rPr lang="fr-FR" dirty="0" err="1" smtClean="0"/>
              <a:t>vấn</a:t>
            </a:r>
            <a:r>
              <a:rPr lang="fr-FR" dirty="0" smtClean="0"/>
              <a:t> </a:t>
            </a:r>
            <a:r>
              <a:rPr lang="fr-FR" dirty="0" err="1" smtClean="0"/>
              <a:t>đề</a:t>
            </a:r>
            <a:r>
              <a:rPr lang="fr-FR" dirty="0" smtClean="0"/>
              <a:t> </a:t>
            </a:r>
            <a:r>
              <a:rPr lang="fr-FR" dirty="0" err="1" smtClean="0"/>
              <a:t>đổi</a:t>
            </a:r>
            <a:r>
              <a:rPr lang="fr-FR" dirty="0" smtClean="0"/>
              <a:t> </a:t>
            </a:r>
            <a:r>
              <a:rPr lang="fr-FR" dirty="0" err="1" smtClean="0"/>
              <a:t>mới</a:t>
            </a:r>
            <a:r>
              <a:rPr lang="fr-FR" dirty="0" smtClean="0"/>
              <a:t> </a:t>
            </a:r>
            <a:r>
              <a:rPr lang="fr-FR" dirty="0" err="1" smtClean="0"/>
              <a:t>giáo</a:t>
            </a:r>
            <a:r>
              <a:rPr lang="fr-FR" dirty="0" smtClean="0"/>
              <a:t> </a:t>
            </a:r>
            <a:r>
              <a:rPr lang="fr-FR" dirty="0" err="1" smtClean="0"/>
              <a:t>dục</a:t>
            </a:r>
            <a:r>
              <a:rPr lang="fr-FR" dirty="0" smtClean="0"/>
              <a:t> THPT </a:t>
            </a:r>
            <a:r>
              <a:rPr lang="fr-FR" dirty="0" err="1" smtClean="0"/>
              <a:t>hiện</a:t>
            </a:r>
            <a:r>
              <a:rPr lang="fr-FR" dirty="0" smtClean="0"/>
              <a:t> </a:t>
            </a:r>
            <a:r>
              <a:rPr lang="fr-FR" dirty="0" err="1" smtClean="0"/>
              <a:t>nay</a:t>
            </a:r>
            <a:r>
              <a:rPr lang="fr-FR" dirty="0" smtClean="0"/>
              <a:t>.</a:t>
            </a:r>
            <a:endParaRPr lang="en-US" dirty="0" smtClean="0"/>
          </a:p>
          <a:p>
            <a:pPr eaLnBrk="1" fontAlgn="auto" hangingPunct="1">
              <a:spcAft>
                <a:spcPts val="0"/>
              </a:spcAft>
              <a:defRPr/>
            </a:pPr>
            <a:r>
              <a:rPr lang="fr-FR" dirty="0" err="1" smtClean="0"/>
              <a:t>Phân</a:t>
            </a:r>
            <a:r>
              <a:rPr lang="fr-FR" dirty="0" smtClean="0"/>
              <a:t> </a:t>
            </a:r>
            <a:r>
              <a:rPr lang="fr-FR" dirty="0" err="1" smtClean="0"/>
              <a:t>tích</a:t>
            </a:r>
            <a:r>
              <a:rPr lang="fr-FR" dirty="0" smtClean="0"/>
              <a:t> </a:t>
            </a:r>
            <a:r>
              <a:rPr lang="fr-FR" dirty="0" err="1" smtClean="0"/>
              <a:t>và</a:t>
            </a:r>
            <a:r>
              <a:rPr lang="fr-FR" dirty="0" smtClean="0"/>
              <a:t> </a:t>
            </a:r>
            <a:r>
              <a:rPr lang="fr-FR" dirty="0" err="1" smtClean="0"/>
              <a:t>liên</a:t>
            </a:r>
            <a:r>
              <a:rPr lang="fr-FR" dirty="0" smtClean="0"/>
              <a:t> </a:t>
            </a:r>
            <a:r>
              <a:rPr lang="fr-FR" dirty="0" err="1" smtClean="0"/>
              <a:t>hệ</a:t>
            </a:r>
            <a:r>
              <a:rPr lang="fr-FR" dirty="0" smtClean="0"/>
              <a:t> </a:t>
            </a:r>
            <a:r>
              <a:rPr lang="fr-FR" dirty="0" err="1" smtClean="0"/>
              <a:t>thực</a:t>
            </a:r>
            <a:r>
              <a:rPr lang="fr-FR" dirty="0" smtClean="0"/>
              <a:t> </a:t>
            </a:r>
            <a:r>
              <a:rPr lang="fr-FR" dirty="0" err="1" smtClean="0"/>
              <a:t>tế</a:t>
            </a:r>
            <a:r>
              <a:rPr lang="fr-FR" dirty="0" smtClean="0"/>
              <a:t> </a:t>
            </a:r>
            <a:r>
              <a:rPr lang="fr-FR" dirty="0" err="1" smtClean="0"/>
              <a:t>về</a:t>
            </a:r>
            <a:r>
              <a:rPr lang="fr-FR" dirty="0" smtClean="0"/>
              <a:t> </a:t>
            </a:r>
            <a:r>
              <a:rPr lang="af-ZA" dirty="0" smtClean="0"/>
              <a:t>vị trí, vai trò, chức năng của tổ trưởng chuyên môn đối với yêu cầu đổi mới giáo dục THPT hiện nay</a:t>
            </a:r>
            <a:r>
              <a:rPr lang="fr-FR" dirty="0" smtClean="0"/>
              <a:t>.</a:t>
            </a:r>
            <a:endParaRPr lang="en-US" dirty="0" smtClean="0"/>
          </a:p>
          <a:p>
            <a:pPr eaLnBrk="1" fontAlgn="auto" hangingPunct="1">
              <a:spcAft>
                <a:spcPts val="0"/>
              </a:spcAft>
              <a:defRPr/>
            </a:pPr>
            <a:r>
              <a:rPr lang="fr-FR" dirty="0" err="1" smtClean="0"/>
              <a:t>Giải</a:t>
            </a:r>
            <a:r>
              <a:rPr lang="fr-FR" dirty="0" smtClean="0"/>
              <a:t> </a:t>
            </a:r>
            <a:r>
              <a:rPr lang="fr-FR" dirty="0" err="1" smtClean="0"/>
              <a:t>thích</a:t>
            </a:r>
            <a:r>
              <a:rPr lang="fr-FR" dirty="0" smtClean="0"/>
              <a:t> </a:t>
            </a:r>
            <a:r>
              <a:rPr lang="fr-FR" dirty="0" err="1" smtClean="0"/>
              <a:t>và</a:t>
            </a:r>
            <a:r>
              <a:rPr lang="fr-FR" dirty="0" smtClean="0"/>
              <a:t> </a:t>
            </a:r>
            <a:r>
              <a:rPr lang="fr-FR" dirty="0" err="1" smtClean="0"/>
              <a:t>chứng</a:t>
            </a:r>
            <a:r>
              <a:rPr lang="fr-FR" dirty="0" smtClean="0"/>
              <a:t> </a:t>
            </a:r>
            <a:r>
              <a:rPr lang="fr-FR" dirty="0" err="1" smtClean="0"/>
              <a:t>minh</a:t>
            </a:r>
            <a:r>
              <a:rPr lang="fr-FR" dirty="0" smtClean="0"/>
              <a:t> </a:t>
            </a:r>
            <a:r>
              <a:rPr lang="fr-FR" dirty="0" err="1" smtClean="0"/>
              <a:t>được</a:t>
            </a:r>
            <a:r>
              <a:rPr lang="fr-FR" dirty="0" smtClean="0"/>
              <a:t> </a:t>
            </a:r>
            <a:r>
              <a:rPr lang="fr-FR" dirty="0" err="1" smtClean="0"/>
              <a:t>mục</a:t>
            </a:r>
            <a:r>
              <a:rPr lang="fr-FR" dirty="0" smtClean="0"/>
              <a:t> </a:t>
            </a:r>
            <a:r>
              <a:rPr lang="fr-FR" dirty="0" err="1" smtClean="0"/>
              <a:t>tiêu</a:t>
            </a:r>
            <a:r>
              <a:rPr lang="fr-FR" dirty="0" smtClean="0"/>
              <a:t>, </a:t>
            </a:r>
            <a:r>
              <a:rPr lang="fr-FR" dirty="0" err="1" smtClean="0"/>
              <a:t>nội</a:t>
            </a:r>
            <a:r>
              <a:rPr lang="fr-FR" dirty="0" smtClean="0"/>
              <a:t> </a:t>
            </a:r>
            <a:r>
              <a:rPr lang="fr-FR" dirty="0" err="1" smtClean="0"/>
              <a:t>dung</a:t>
            </a:r>
            <a:r>
              <a:rPr lang="fr-FR" dirty="0" smtClean="0"/>
              <a:t>, </a:t>
            </a:r>
            <a:r>
              <a:rPr lang="fr-FR" dirty="0" err="1" smtClean="0"/>
              <a:t>phương</a:t>
            </a:r>
            <a:r>
              <a:rPr lang="fr-FR" dirty="0" smtClean="0"/>
              <a:t> </a:t>
            </a:r>
            <a:r>
              <a:rPr lang="fr-FR" dirty="0" err="1" smtClean="0"/>
              <a:t>pháp</a:t>
            </a:r>
            <a:r>
              <a:rPr lang="fr-FR" dirty="0" smtClean="0"/>
              <a:t> </a:t>
            </a:r>
            <a:r>
              <a:rPr lang="fr-FR" dirty="0" err="1" smtClean="0"/>
              <a:t>và</a:t>
            </a:r>
            <a:r>
              <a:rPr lang="fr-FR" dirty="0" smtClean="0"/>
              <a:t> </a:t>
            </a:r>
            <a:r>
              <a:rPr lang="fr-FR" dirty="0" err="1" smtClean="0"/>
              <a:t>các</a:t>
            </a:r>
            <a:r>
              <a:rPr lang="fr-FR" dirty="0" smtClean="0"/>
              <a:t> </a:t>
            </a:r>
            <a:r>
              <a:rPr lang="fr-FR" dirty="0" err="1" smtClean="0"/>
              <a:t>yếu</a:t>
            </a:r>
            <a:r>
              <a:rPr lang="fr-FR" dirty="0" smtClean="0"/>
              <a:t> </a:t>
            </a:r>
            <a:r>
              <a:rPr lang="fr-FR" dirty="0" err="1" smtClean="0"/>
              <a:t>tố</a:t>
            </a:r>
            <a:r>
              <a:rPr lang="fr-FR" dirty="0" smtClean="0"/>
              <a:t> </a:t>
            </a:r>
            <a:r>
              <a:rPr lang="fr-FR" dirty="0" err="1" smtClean="0"/>
              <a:t>có</a:t>
            </a:r>
            <a:r>
              <a:rPr lang="fr-FR" dirty="0" smtClean="0"/>
              <a:t> </a:t>
            </a:r>
            <a:r>
              <a:rPr lang="fr-FR" dirty="0" err="1" smtClean="0"/>
              <a:t>liên</a:t>
            </a:r>
            <a:r>
              <a:rPr lang="fr-FR" dirty="0" smtClean="0"/>
              <a:t> </a:t>
            </a:r>
            <a:r>
              <a:rPr lang="fr-FR" dirty="0" err="1" smtClean="0"/>
              <a:t>quan</a:t>
            </a:r>
            <a:r>
              <a:rPr lang="fr-FR" dirty="0" smtClean="0"/>
              <a:t> </a:t>
            </a:r>
            <a:r>
              <a:rPr lang="fr-FR" dirty="0" err="1" smtClean="0"/>
              <a:t>đến</a:t>
            </a:r>
            <a:r>
              <a:rPr lang="fr-FR" dirty="0" smtClean="0"/>
              <a:t> </a:t>
            </a:r>
            <a:r>
              <a:rPr lang="fr-FR" dirty="0" err="1" smtClean="0"/>
              <a:t>việc</a:t>
            </a:r>
            <a:r>
              <a:rPr lang="fr-FR" dirty="0" smtClean="0"/>
              <a:t> </a:t>
            </a:r>
            <a:r>
              <a:rPr lang="af-ZA" dirty="0" smtClean="0"/>
              <a:t>đổi mới công tác tổ chức và quản lý tổ chuyên môn ở trường THPT</a:t>
            </a:r>
            <a:endParaRPr lang="en-US" dirty="0" smtClean="0"/>
          </a:p>
          <a:p>
            <a:pPr eaLnBrk="1" fontAlgn="auto" hangingPunct="1">
              <a:spcAft>
                <a:spcPts val="0"/>
              </a:spcAft>
              <a:defRPr/>
            </a:pPr>
            <a:r>
              <a:rPr lang="fr-FR" dirty="0" err="1" smtClean="0"/>
              <a:t>Nhận</a:t>
            </a:r>
            <a:r>
              <a:rPr lang="fr-FR" dirty="0" smtClean="0"/>
              <a:t> </a:t>
            </a:r>
            <a:r>
              <a:rPr lang="fr-FR" dirty="0" err="1" smtClean="0"/>
              <a:t>xét</a:t>
            </a:r>
            <a:r>
              <a:rPr lang="fr-FR" dirty="0" smtClean="0"/>
              <a:t>, </a:t>
            </a:r>
            <a:r>
              <a:rPr lang="fr-FR" dirty="0" err="1" smtClean="0"/>
              <a:t>so</a:t>
            </a:r>
            <a:r>
              <a:rPr lang="fr-FR" dirty="0" smtClean="0"/>
              <a:t> </a:t>
            </a:r>
            <a:r>
              <a:rPr lang="fr-FR" dirty="0" err="1" smtClean="0"/>
              <a:t>sánh</a:t>
            </a:r>
            <a:r>
              <a:rPr lang="fr-FR" dirty="0" smtClean="0"/>
              <a:t> </a:t>
            </a:r>
            <a:r>
              <a:rPr lang="fr-FR" dirty="0" err="1" smtClean="0"/>
              <a:t>và</a:t>
            </a:r>
            <a:r>
              <a:rPr lang="fr-FR" dirty="0" smtClean="0"/>
              <a:t> </a:t>
            </a:r>
            <a:r>
              <a:rPr lang="fr-FR" dirty="0" err="1" smtClean="0"/>
              <a:t>liên</a:t>
            </a:r>
            <a:r>
              <a:rPr lang="fr-FR" dirty="0" smtClean="0"/>
              <a:t> </a:t>
            </a:r>
            <a:r>
              <a:rPr lang="fr-FR" dirty="0" err="1" smtClean="0"/>
              <a:t>hệ</a:t>
            </a:r>
            <a:r>
              <a:rPr lang="fr-FR" dirty="0" smtClean="0"/>
              <a:t> </a:t>
            </a:r>
            <a:r>
              <a:rPr lang="fr-FR" dirty="0" err="1" smtClean="0"/>
              <a:t>thực</a:t>
            </a:r>
            <a:r>
              <a:rPr lang="fr-FR" dirty="0" smtClean="0"/>
              <a:t> </a:t>
            </a:r>
            <a:r>
              <a:rPr lang="fr-FR" dirty="0" err="1" smtClean="0"/>
              <a:t>tiễn</a:t>
            </a:r>
            <a:r>
              <a:rPr lang="fr-FR" dirty="0" smtClean="0"/>
              <a:t> </a:t>
            </a:r>
            <a:r>
              <a:rPr lang="fr-FR" dirty="0" err="1" smtClean="0"/>
              <a:t>các</a:t>
            </a:r>
            <a:r>
              <a:rPr lang="fr-FR" dirty="0" smtClean="0"/>
              <a:t> </a:t>
            </a:r>
            <a:r>
              <a:rPr lang="fr-FR" dirty="0" err="1" smtClean="0"/>
              <a:t>kinh</a:t>
            </a:r>
            <a:r>
              <a:rPr lang="fr-FR" dirty="0" smtClean="0"/>
              <a:t> </a:t>
            </a:r>
            <a:r>
              <a:rPr lang="fr-FR" dirty="0" err="1" smtClean="0"/>
              <a:t>nghiệm</a:t>
            </a:r>
            <a:r>
              <a:rPr lang="fr-FR" dirty="0" smtClean="0"/>
              <a:t> </a:t>
            </a:r>
            <a:r>
              <a:rPr lang="fr-FR" dirty="0" err="1" smtClean="0"/>
              <a:t>quản</a:t>
            </a:r>
            <a:r>
              <a:rPr lang="fr-FR" dirty="0" smtClean="0"/>
              <a:t> </a:t>
            </a:r>
            <a:r>
              <a:rPr lang="fr-FR" dirty="0" err="1" smtClean="0"/>
              <a:t>lý</a:t>
            </a:r>
            <a:r>
              <a:rPr lang="fr-FR" dirty="0" smtClean="0"/>
              <a:t> </a:t>
            </a:r>
            <a:r>
              <a:rPr lang="fr-FR" dirty="0" err="1" smtClean="0"/>
              <a:t>tổ</a:t>
            </a:r>
            <a:r>
              <a:rPr lang="fr-FR" dirty="0" smtClean="0"/>
              <a:t> </a:t>
            </a:r>
            <a:r>
              <a:rPr lang="fr-FR" dirty="0" err="1" smtClean="0"/>
              <a:t>chuyên</a:t>
            </a:r>
            <a:r>
              <a:rPr lang="fr-FR" dirty="0" smtClean="0"/>
              <a:t> môn </a:t>
            </a:r>
            <a:r>
              <a:rPr lang="fr-FR" dirty="0" err="1" smtClean="0"/>
              <a:t>của</a:t>
            </a:r>
            <a:r>
              <a:rPr lang="fr-FR" dirty="0" smtClean="0"/>
              <a:t> </a:t>
            </a:r>
            <a:r>
              <a:rPr lang="fr-FR" dirty="0" err="1" smtClean="0"/>
              <a:t>một</a:t>
            </a:r>
            <a:r>
              <a:rPr lang="fr-FR" dirty="0" smtClean="0"/>
              <a:t> </a:t>
            </a:r>
            <a:r>
              <a:rPr lang="fr-FR" dirty="0" err="1" smtClean="0"/>
              <a:t>số</a:t>
            </a:r>
            <a:r>
              <a:rPr lang="fr-FR" dirty="0" smtClean="0"/>
              <a:t> </a:t>
            </a:r>
            <a:r>
              <a:rPr lang="fr-FR" dirty="0" err="1" smtClean="0"/>
              <a:t>nước</a:t>
            </a:r>
            <a:r>
              <a:rPr lang="fr-FR" dirty="0" smtClean="0"/>
              <a:t> </a:t>
            </a:r>
            <a:r>
              <a:rPr lang="fr-FR" dirty="0" err="1" smtClean="0"/>
              <a:t>trên</a:t>
            </a:r>
            <a:r>
              <a:rPr lang="fr-FR" dirty="0" smtClean="0"/>
              <a:t> </a:t>
            </a:r>
            <a:r>
              <a:rPr lang="fr-FR" dirty="0" err="1" smtClean="0"/>
              <a:t>thế</a:t>
            </a:r>
            <a:r>
              <a:rPr lang="fr-FR" dirty="0" smtClean="0"/>
              <a:t> </a:t>
            </a:r>
            <a:r>
              <a:rPr lang="fr-FR" dirty="0" err="1" smtClean="0"/>
              <a:t>giới</a:t>
            </a:r>
            <a:r>
              <a:rPr lang="fr-FR" dirty="0" smtClean="0"/>
              <a:t> </a:t>
            </a:r>
            <a:r>
              <a:rPr lang="fr-FR" dirty="0" err="1" smtClean="0"/>
              <a:t>và</a:t>
            </a:r>
            <a:r>
              <a:rPr lang="fr-FR" dirty="0" smtClean="0"/>
              <a:t> </a:t>
            </a:r>
            <a:r>
              <a:rPr lang="fr-FR" dirty="0" err="1" smtClean="0"/>
              <a:t>Việt</a:t>
            </a:r>
            <a:r>
              <a:rPr lang="fr-FR" dirty="0" smtClean="0"/>
              <a:t> Nam.</a:t>
            </a:r>
            <a:endParaRPr lang="en-US"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398325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body" idx="1"/>
          </p:nvPr>
        </p:nvSpPr>
        <p:spPr>
          <a:xfrm>
            <a:off x="423863" y="1097280"/>
            <a:ext cx="8410648" cy="5036234"/>
          </a:xfrm>
          <a:noFill/>
        </p:spPr>
        <p:txBody>
          <a:bodyPr rtlCol="0">
            <a:normAutofit fontScale="62500" lnSpcReduction="20000"/>
          </a:bodyPr>
          <a:lstStyle/>
          <a:p>
            <a:pPr marL="91440" indent="-91440" eaLnBrk="1" fontAlgn="auto" hangingPunct="1">
              <a:lnSpc>
                <a:spcPct val="120000"/>
              </a:lnSpc>
              <a:spcBef>
                <a:spcPts val="600"/>
              </a:spcBef>
              <a:spcAft>
                <a:spcPts val="600"/>
              </a:spcAft>
              <a:buFont typeface="Wingdings" pitchFamily="2" charset="2"/>
              <a:buAutoNum type="arabicPeriod"/>
              <a:defRPr/>
            </a:pPr>
            <a:r>
              <a:rPr lang="en-US" sz="3600" dirty="0" err="1" smtClean="0"/>
              <a:t>Cách</a:t>
            </a:r>
            <a:r>
              <a:rPr lang="en-US" sz="3600" dirty="0" smtClean="0"/>
              <a:t> </a:t>
            </a:r>
            <a:r>
              <a:rPr lang="en-US" sz="3600" dirty="0" err="1"/>
              <a:t>tiếp</a:t>
            </a:r>
            <a:r>
              <a:rPr lang="en-US" sz="3600" dirty="0"/>
              <a:t> </a:t>
            </a:r>
            <a:r>
              <a:rPr lang="en-US" sz="3600" dirty="0" err="1"/>
              <a:t>cận</a:t>
            </a:r>
            <a:r>
              <a:rPr lang="en-US" sz="3600" dirty="0"/>
              <a:t> </a:t>
            </a:r>
            <a:r>
              <a:rPr lang="en-US" sz="3600" dirty="0" err="1"/>
              <a:t>nội</a:t>
            </a:r>
            <a:r>
              <a:rPr lang="en-US" sz="3600" dirty="0"/>
              <a:t> dung: </a:t>
            </a:r>
            <a:r>
              <a:rPr lang="en-US" sz="3600" dirty="0" err="1"/>
              <a:t>chú</a:t>
            </a:r>
            <a:r>
              <a:rPr lang="en-US" sz="3600" dirty="0"/>
              <a:t> </a:t>
            </a:r>
            <a:r>
              <a:rPr lang="en-US" sz="3600" dirty="0" err="1"/>
              <a:t>trọng</a:t>
            </a:r>
            <a:r>
              <a:rPr lang="en-US" sz="3600" dirty="0"/>
              <a:t> </a:t>
            </a:r>
            <a:r>
              <a:rPr lang="en-US" sz="3600" dirty="0" err="1"/>
              <a:t>khối</a:t>
            </a:r>
            <a:r>
              <a:rPr lang="en-US" sz="3600" dirty="0"/>
              <a:t> </a:t>
            </a:r>
            <a:r>
              <a:rPr lang="en-US" sz="3600" dirty="0" err="1"/>
              <a:t>lượng</a:t>
            </a:r>
            <a:r>
              <a:rPr lang="en-US" sz="3600" dirty="0"/>
              <a:t> </a:t>
            </a:r>
            <a:r>
              <a:rPr lang="en-US" sz="3600" dirty="0" err="1"/>
              <a:t>thông</a:t>
            </a:r>
            <a:r>
              <a:rPr lang="en-US" sz="3600" dirty="0"/>
              <a:t> tin, </a:t>
            </a:r>
            <a:r>
              <a:rPr lang="en-US" sz="3600" dirty="0" err="1"/>
              <a:t>nội</a:t>
            </a:r>
            <a:r>
              <a:rPr lang="en-US" sz="3600" dirty="0"/>
              <a:t> dung </a:t>
            </a:r>
            <a:r>
              <a:rPr lang="en-US" sz="3600" dirty="0" err="1"/>
              <a:t>truyền</a:t>
            </a:r>
            <a:r>
              <a:rPr lang="en-US" sz="3600" dirty="0"/>
              <a:t> </a:t>
            </a:r>
            <a:r>
              <a:rPr lang="en-US" sz="3600" dirty="0" err="1"/>
              <a:t>đạt</a:t>
            </a:r>
            <a:r>
              <a:rPr lang="en-US" sz="3600" dirty="0"/>
              <a:t> </a:t>
            </a:r>
            <a:r>
              <a:rPr lang="en-US" sz="3600" dirty="0" err="1"/>
              <a:t>và</a:t>
            </a:r>
            <a:r>
              <a:rPr lang="en-US" sz="3600" dirty="0"/>
              <a:t> </a:t>
            </a:r>
            <a:r>
              <a:rPr lang="en-US" sz="3600" dirty="0" err="1"/>
              <a:t>lĩnh</a:t>
            </a:r>
            <a:r>
              <a:rPr lang="en-US" sz="3600" dirty="0"/>
              <a:t> </a:t>
            </a:r>
            <a:r>
              <a:rPr lang="en-US" sz="3600" dirty="0" err="1" smtClean="0"/>
              <a:t>hội</a:t>
            </a:r>
            <a:endParaRPr lang="en-US" sz="3600" dirty="0"/>
          </a:p>
          <a:p>
            <a:pPr marL="91440" indent="-91440" algn="just" eaLnBrk="1" fontAlgn="auto" hangingPunct="1">
              <a:lnSpc>
                <a:spcPct val="120000"/>
              </a:lnSpc>
              <a:spcBef>
                <a:spcPts val="600"/>
              </a:spcBef>
              <a:spcAft>
                <a:spcPts val="600"/>
              </a:spcAft>
              <a:buFont typeface="Wingdings" pitchFamily="2" charset="2"/>
              <a:buAutoNum type="arabicPeriod"/>
              <a:defRPr/>
            </a:pPr>
            <a:r>
              <a:rPr lang="en-US" sz="3600" dirty="0" err="1">
                <a:solidFill>
                  <a:srgbClr val="0070C0"/>
                </a:solidFill>
              </a:rPr>
              <a:t>Cách</a:t>
            </a:r>
            <a:r>
              <a:rPr lang="en-US" sz="3600" dirty="0">
                <a:solidFill>
                  <a:srgbClr val="0070C0"/>
                </a:solidFill>
              </a:rPr>
              <a:t> </a:t>
            </a:r>
            <a:r>
              <a:rPr lang="en-US" sz="3600" dirty="0" err="1">
                <a:solidFill>
                  <a:srgbClr val="0070C0"/>
                </a:solidFill>
              </a:rPr>
              <a:t>tiếp</a:t>
            </a:r>
            <a:r>
              <a:rPr lang="en-US" sz="3600" dirty="0">
                <a:solidFill>
                  <a:srgbClr val="0070C0"/>
                </a:solidFill>
              </a:rPr>
              <a:t> </a:t>
            </a:r>
            <a:r>
              <a:rPr lang="en-US" sz="3600" dirty="0" err="1">
                <a:solidFill>
                  <a:srgbClr val="0070C0"/>
                </a:solidFill>
              </a:rPr>
              <a:t>cận</a:t>
            </a:r>
            <a:r>
              <a:rPr lang="en-US" sz="3600" dirty="0">
                <a:solidFill>
                  <a:srgbClr val="0070C0"/>
                </a:solidFill>
              </a:rPr>
              <a:t> </a:t>
            </a:r>
            <a:r>
              <a:rPr lang="en-US" sz="3600" dirty="0" err="1">
                <a:solidFill>
                  <a:srgbClr val="0070C0"/>
                </a:solidFill>
              </a:rPr>
              <a:t>mục</a:t>
            </a:r>
            <a:r>
              <a:rPr lang="en-US" sz="3600" dirty="0">
                <a:solidFill>
                  <a:srgbClr val="0070C0"/>
                </a:solidFill>
              </a:rPr>
              <a:t> </a:t>
            </a:r>
            <a:r>
              <a:rPr lang="en-US" sz="3600" dirty="0" err="1">
                <a:solidFill>
                  <a:srgbClr val="0070C0"/>
                </a:solidFill>
              </a:rPr>
              <a:t>tiêu</a:t>
            </a:r>
            <a:r>
              <a:rPr lang="en-US" sz="3600" dirty="0">
                <a:solidFill>
                  <a:srgbClr val="0070C0"/>
                </a:solidFill>
              </a:rPr>
              <a:t>: </a:t>
            </a:r>
            <a:r>
              <a:rPr lang="en-US" sz="3600" dirty="0" err="1">
                <a:solidFill>
                  <a:srgbClr val="0070C0"/>
                </a:solidFill>
              </a:rPr>
              <a:t>căn</a:t>
            </a:r>
            <a:r>
              <a:rPr lang="en-US" sz="3600" dirty="0">
                <a:solidFill>
                  <a:srgbClr val="0070C0"/>
                </a:solidFill>
              </a:rPr>
              <a:t> </a:t>
            </a:r>
            <a:r>
              <a:rPr lang="en-US" sz="3600" dirty="0" err="1">
                <a:solidFill>
                  <a:srgbClr val="0070C0"/>
                </a:solidFill>
              </a:rPr>
              <a:t>cứ</a:t>
            </a:r>
            <a:r>
              <a:rPr lang="en-US" sz="3600" dirty="0">
                <a:solidFill>
                  <a:srgbClr val="0070C0"/>
                </a:solidFill>
              </a:rPr>
              <a:t> </a:t>
            </a:r>
            <a:r>
              <a:rPr lang="en-US" sz="3600" dirty="0" err="1">
                <a:solidFill>
                  <a:srgbClr val="0070C0"/>
                </a:solidFill>
              </a:rPr>
              <a:t>vào</a:t>
            </a:r>
            <a:r>
              <a:rPr lang="en-US" sz="3600" dirty="0">
                <a:solidFill>
                  <a:srgbClr val="0070C0"/>
                </a:solidFill>
              </a:rPr>
              <a:t> </a:t>
            </a:r>
            <a:r>
              <a:rPr lang="en-US" sz="3600" dirty="0" err="1">
                <a:solidFill>
                  <a:srgbClr val="0070C0"/>
                </a:solidFill>
              </a:rPr>
              <a:t>mục</a:t>
            </a:r>
            <a:r>
              <a:rPr lang="en-US" sz="3600" dirty="0">
                <a:solidFill>
                  <a:srgbClr val="0070C0"/>
                </a:solidFill>
              </a:rPr>
              <a:t> </a:t>
            </a:r>
            <a:r>
              <a:rPr lang="en-US" sz="3600" dirty="0" err="1">
                <a:solidFill>
                  <a:srgbClr val="0070C0"/>
                </a:solidFill>
              </a:rPr>
              <a:t>tiêu</a:t>
            </a:r>
            <a:r>
              <a:rPr lang="en-US" sz="3600" dirty="0">
                <a:solidFill>
                  <a:srgbClr val="0070C0"/>
                </a:solidFill>
              </a:rPr>
              <a:t> (</a:t>
            </a:r>
            <a:r>
              <a:rPr lang="en-US" sz="3600" dirty="0" err="1">
                <a:solidFill>
                  <a:srgbClr val="0070C0"/>
                </a:solidFill>
              </a:rPr>
              <a:t>đầu</a:t>
            </a:r>
            <a:r>
              <a:rPr lang="en-US" sz="3600" dirty="0">
                <a:solidFill>
                  <a:srgbClr val="0070C0"/>
                </a:solidFill>
              </a:rPr>
              <a:t> </a:t>
            </a:r>
            <a:r>
              <a:rPr lang="en-US" sz="3600" dirty="0" err="1">
                <a:solidFill>
                  <a:srgbClr val="0070C0"/>
                </a:solidFill>
              </a:rPr>
              <a:t>ra</a:t>
            </a:r>
            <a:r>
              <a:rPr lang="en-US" sz="3600" dirty="0">
                <a:solidFill>
                  <a:srgbClr val="0070C0"/>
                </a:solidFill>
              </a:rPr>
              <a:t>), </a:t>
            </a:r>
            <a:r>
              <a:rPr lang="en-US" sz="3600" dirty="0" err="1">
                <a:solidFill>
                  <a:srgbClr val="0070C0"/>
                </a:solidFill>
              </a:rPr>
              <a:t>thay</a:t>
            </a:r>
            <a:r>
              <a:rPr lang="en-US" sz="3600" dirty="0">
                <a:solidFill>
                  <a:srgbClr val="0070C0"/>
                </a:solidFill>
              </a:rPr>
              <a:t> </a:t>
            </a:r>
            <a:r>
              <a:rPr lang="en-US" sz="3600" dirty="0" err="1">
                <a:solidFill>
                  <a:srgbClr val="0070C0"/>
                </a:solidFill>
              </a:rPr>
              <a:t>đổi</a:t>
            </a:r>
            <a:r>
              <a:rPr lang="en-US" sz="3600" dirty="0">
                <a:solidFill>
                  <a:srgbClr val="0070C0"/>
                </a:solidFill>
              </a:rPr>
              <a:t> </a:t>
            </a:r>
            <a:r>
              <a:rPr lang="en-US" sz="3600" dirty="0" err="1">
                <a:solidFill>
                  <a:srgbClr val="0070C0"/>
                </a:solidFill>
              </a:rPr>
              <a:t>nhân</a:t>
            </a:r>
            <a:r>
              <a:rPr lang="en-US" sz="3600" dirty="0">
                <a:solidFill>
                  <a:srgbClr val="0070C0"/>
                </a:solidFill>
              </a:rPr>
              <a:t> </a:t>
            </a:r>
            <a:r>
              <a:rPr lang="en-US" sz="3600" dirty="0" err="1">
                <a:solidFill>
                  <a:srgbClr val="0070C0"/>
                </a:solidFill>
              </a:rPr>
              <a:t>cách</a:t>
            </a:r>
            <a:r>
              <a:rPr lang="en-US" sz="3600" dirty="0">
                <a:solidFill>
                  <a:srgbClr val="0070C0"/>
                </a:solidFill>
              </a:rPr>
              <a:t> </a:t>
            </a:r>
            <a:r>
              <a:rPr lang="en-US" sz="3600" dirty="0" err="1">
                <a:solidFill>
                  <a:srgbClr val="0070C0"/>
                </a:solidFill>
              </a:rPr>
              <a:t>người</a:t>
            </a:r>
            <a:r>
              <a:rPr lang="en-US" sz="3600" dirty="0">
                <a:solidFill>
                  <a:srgbClr val="0070C0"/>
                </a:solidFill>
              </a:rPr>
              <a:t> </a:t>
            </a:r>
            <a:r>
              <a:rPr lang="en-US" sz="3600" dirty="0" err="1">
                <a:solidFill>
                  <a:srgbClr val="0070C0"/>
                </a:solidFill>
              </a:rPr>
              <a:t>học</a:t>
            </a:r>
            <a:r>
              <a:rPr lang="en-US" sz="3600" dirty="0">
                <a:solidFill>
                  <a:srgbClr val="0070C0"/>
                </a:solidFill>
              </a:rPr>
              <a:t> </a:t>
            </a:r>
            <a:r>
              <a:rPr lang="en-US" sz="3600" dirty="0" err="1">
                <a:solidFill>
                  <a:srgbClr val="0070C0"/>
                </a:solidFill>
              </a:rPr>
              <a:t>để</a:t>
            </a:r>
            <a:r>
              <a:rPr lang="en-US" sz="3600" dirty="0">
                <a:solidFill>
                  <a:srgbClr val="0070C0"/>
                </a:solidFill>
              </a:rPr>
              <a:t> </a:t>
            </a:r>
            <a:r>
              <a:rPr lang="en-US" sz="3600" dirty="0" err="1">
                <a:solidFill>
                  <a:srgbClr val="0070C0"/>
                </a:solidFill>
              </a:rPr>
              <a:t>xây</a:t>
            </a:r>
            <a:r>
              <a:rPr lang="en-US" sz="3600" dirty="0">
                <a:solidFill>
                  <a:srgbClr val="0070C0"/>
                </a:solidFill>
              </a:rPr>
              <a:t> </a:t>
            </a:r>
            <a:r>
              <a:rPr lang="en-US" sz="3600" dirty="0" err="1">
                <a:solidFill>
                  <a:srgbClr val="0070C0"/>
                </a:solidFill>
              </a:rPr>
              <a:t>dựng</a:t>
            </a:r>
            <a:r>
              <a:rPr lang="en-US" sz="3600" dirty="0">
                <a:solidFill>
                  <a:srgbClr val="0070C0"/>
                </a:solidFill>
              </a:rPr>
              <a:t> </a:t>
            </a:r>
            <a:r>
              <a:rPr lang="en-US" sz="3600" dirty="0" err="1">
                <a:solidFill>
                  <a:srgbClr val="0070C0"/>
                </a:solidFill>
              </a:rPr>
              <a:t>chương</a:t>
            </a:r>
            <a:r>
              <a:rPr lang="en-US" sz="3600" dirty="0">
                <a:solidFill>
                  <a:srgbClr val="0070C0"/>
                </a:solidFill>
              </a:rPr>
              <a:t> </a:t>
            </a:r>
            <a:r>
              <a:rPr lang="en-US" sz="3600" dirty="0" err="1">
                <a:solidFill>
                  <a:srgbClr val="0070C0"/>
                </a:solidFill>
              </a:rPr>
              <a:t>trình</a:t>
            </a:r>
            <a:r>
              <a:rPr lang="en-US" sz="3600" dirty="0">
                <a:solidFill>
                  <a:srgbClr val="0070C0"/>
                </a:solidFill>
              </a:rPr>
              <a:t>; </a:t>
            </a:r>
            <a:r>
              <a:rPr lang="en-US" sz="3600" dirty="0" err="1">
                <a:solidFill>
                  <a:srgbClr val="0070C0"/>
                </a:solidFill>
              </a:rPr>
              <a:t>chú</a:t>
            </a:r>
            <a:r>
              <a:rPr lang="en-US" sz="3600" dirty="0">
                <a:solidFill>
                  <a:srgbClr val="0070C0"/>
                </a:solidFill>
              </a:rPr>
              <a:t> </a:t>
            </a:r>
            <a:r>
              <a:rPr lang="en-US" sz="3600" dirty="0" err="1">
                <a:solidFill>
                  <a:srgbClr val="0070C0"/>
                </a:solidFill>
              </a:rPr>
              <a:t>trọng</a:t>
            </a:r>
            <a:r>
              <a:rPr lang="en-US" sz="3600" dirty="0">
                <a:solidFill>
                  <a:srgbClr val="0070C0"/>
                </a:solidFill>
              </a:rPr>
              <a:t> </a:t>
            </a:r>
            <a:r>
              <a:rPr lang="en-US" sz="3600" dirty="0" err="1">
                <a:solidFill>
                  <a:srgbClr val="0070C0"/>
                </a:solidFill>
              </a:rPr>
              <a:t>kết</a:t>
            </a:r>
            <a:r>
              <a:rPr lang="en-US" sz="3600" dirty="0">
                <a:solidFill>
                  <a:srgbClr val="0070C0"/>
                </a:solidFill>
              </a:rPr>
              <a:t> </a:t>
            </a:r>
            <a:r>
              <a:rPr lang="en-US" sz="3600" dirty="0" err="1">
                <a:solidFill>
                  <a:srgbClr val="0070C0"/>
                </a:solidFill>
              </a:rPr>
              <a:t>quả</a:t>
            </a:r>
            <a:r>
              <a:rPr lang="en-US" sz="3600" dirty="0">
                <a:solidFill>
                  <a:srgbClr val="0070C0"/>
                </a:solidFill>
              </a:rPr>
              <a:t> </a:t>
            </a:r>
            <a:r>
              <a:rPr lang="en-US" sz="3600" dirty="0" err="1">
                <a:solidFill>
                  <a:srgbClr val="0070C0"/>
                </a:solidFill>
              </a:rPr>
              <a:t>đạt</a:t>
            </a:r>
            <a:r>
              <a:rPr lang="en-US" sz="3600" dirty="0">
                <a:solidFill>
                  <a:srgbClr val="0070C0"/>
                </a:solidFill>
              </a:rPr>
              <a:t> </a:t>
            </a:r>
            <a:r>
              <a:rPr lang="en-US" sz="3600" dirty="0" err="1">
                <a:solidFill>
                  <a:srgbClr val="0070C0"/>
                </a:solidFill>
              </a:rPr>
              <a:t>được</a:t>
            </a:r>
            <a:r>
              <a:rPr lang="en-US" sz="3600" dirty="0">
                <a:solidFill>
                  <a:srgbClr val="0070C0"/>
                </a:solidFill>
              </a:rPr>
              <a:t> </a:t>
            </a:r>
            <a:r>
              <a:rPr lang="en-US" sz="3600" dirty="0" err="1">
                <a:solidFill>
                  <a:srgbClr val="0070C0"/>
                </a:solidFill>
              </a:rPr>
              <a:t>về</a:t>
            </a:r>
            <a:r>
              <a:rPr lang="en-US" sz="3600" dirty="0">
                <a:solidFill>
                  <a:srgbClr val="0070C0"/>
                </a:solidFill>
              </a:rPr>
              <a:t> </a:t>
            </a:r>
            <a:r>
              <a:rPr lang="en-US" sz="3600" dirty="0" err="1">
                <a:solidFill>
                  <a:srgbClr val="0070C0"/>
                </a:solidFill>
              </a:rPr>
              <a:t>nhận</a:t>
            </a:r>
            <a:r>
              <a:rPr lang="en-US" sz="3600" dirty="0">
                <a:solidFill>
                  <a:srgbClr val="0070C0"/>
                </a:solidFill>
              </a:rPr>
              <a:t> </a:t>
            </a:r>
            <a:r>
              <a:rPr lang="en-US" sz="3600" dirty="0" err="1">
                <a:solidFill>
                  <a:srgbClr val="0070C0"/>
                </a:solidFill>
              </a:rPr>
              <a:t>thức</a:t>
            </a:r>
            <a:r>
              <a:rPr lang="en-US" sz="3600" dirty="0">
                <a:solidFill>
                  <a:srgbClr val="0070C0"/>
                </a:solidFill>
              </a:rPr>
              <a:t>, </a:t>
            </a:r>
            <a:r>
              <a:rPr lang="en-US" sz="3600" dirty="0" err="1">
                <a:solidFill>
                  <a:srgbClr val="0070C0"/>
                </a:solidFill>
              </a:rPr>
              <a:t>kĩ</a:t>
            </a:r>
            <a:r>
              <a:rPr lang="en-US" sz="3600" dirty="0">
                <a:solidFill>
                  <a:srgbClr val="0070C0"/>
                </a:solidFill>
              </a:rPr>
              <a:t> </a:t>
            </a:r>
            <a:r>
              <a:rPr lang="en-US" sz="3600" dirty="0" err="1">
                <a:solidFill>
                  <a:srgbClr val="0070C0"/>
                </a:solidFill>
              </a:rPr>
              <a:t>năng</a:t>
            </a:r>
            <a:r>
              <a:rPr lang="en-US" sz="3600" dirty="0">
                <a:solidFill>
                  <a:srgbClr val="0070C0"/>
                </a:solidFill>
              </a:rPr>
              <a:t>, </a:t>
            </a:r>
            <a:r>
              <a:rPr lang="en-US" sz="3600" dirty="0" err="1">
                <a:solidFill>
                  <a:srgbClr val="0070C0"/>
                </a:solidFill>
              </a:rPr>
              <a:t>thái</a:t>
            </a:r>
            <a:r>
              <a:rPr lang="en-US" sz="3600" dirty="0">
                <a:solidFill>
                  <a:srgbClr val="0070C0"/>
                </a:solidFill>
              </a:rPr>
              <a:t> </a:t>
            </a:r>
            <a:r>
              <a:rPr lang="en-US" sz="3600" dirty="0" err="1">
                <a:solidFill>
                  <a:srgbClr val="0070C0"/>
                </a:solidFill>
              </a:rPr>
              <a:t>độ</a:t>
            </a:r>
            <a:r>
              <a:rPr lang="en-US" sz="3600" dirty="0">
                <a:solidFill>
                  <a:srgbClr val="0070C0"/>
                </a:solidFill>
              </a:rPr>
              <a:t> </a:t>
            </a:r>
            <a:r>
              <a:rPr lang="en-US" sz="3600" dirty="0" err="1">
                <a:solidFill>
                  <a:srgbClr val="0070C0"/>
                </a:solidFill>
              </a:rPr>
              <a:t>của</a:t>
            </a:r>
            <a:r>
              <a:rPr lang="en-US" sz="3600" dirty="0">
                <a:solidFill>
                  <a:srgbClr val="0070C0"/>
                </a:solidFill>
              </a:rPr>
              <a:t> </a:t>
            </a:r>
            <a:r>
              <a:rPr lang="en-US" sz="3600" dirty="0" err="1">
                <a:solidFill>
                  <a:srgbClr val="0070C0"/>
                </a:solidFill>
              </a:rPr>
              <a:t>người</a:t>
            </a:r>
            <a:r>
              <a:rPr lang="en-US" sz="3600" dirty="0">
                <a:solidFill>
                  <a:srgbClr val="0070C0"/>
                </a:solidFill>
              </a:rPr>
              <a:t> </a:t>
            </a:r>
            <a:r>
              <a:rPr lang="en-US" sz="3600" dirty="0" err="1">
                <a:solidFill>
                  <a:srgbClr val="0070C0"/>
                </a:solidFill>
              </a:rPr>
              <a:t>học</a:t>
            </a:r>
            <a:r>
              <a:rPr lang="en-US" sz="3600" dirty="0">
                <a:solidFill>
                  <a:srgbClr val="0070C0"/>
                </a:solidFill>
              </a:rPr>
              <a:t> </a:t>
            </a:r>
            <a:r>
              <a:rPr lang="en-US" sz="3600" dirty="0" err="1">
                <a:solidFill>
                  <a:srgbClr val="0070C0"/>
                </a:solidFill>
              </a:rPr>
              <a:t>sau</a:t>
            </a:r>
            <a:r>
              <a:rPr lang="en-US" sz="3600" dirty="0">
                <a:solidFill>
                  <a:srgbClr val="0070C0"/>
                </a:solidFill>
              </a:rPr>
              <a:t> </a:t>
            </a:r>
            <a:r>
              <a:rPr lang="en-US" sz="3600" dirty="0" err="1">
                <a:solidFill>
                  <a:srgbClr val="0070C0"/>
                </a:solidFill>
              </a:rPr>
              <a:t>khi</a:t>
            </a:r>
            <a:r>
              <a:rPr lang="en-US" sz="3600" dirty="0">
                <a:solidFill>
                  <a:srgbClr val="0070C0"/>
                </a:solidFill>
              </a:rPr>
              <a:t> </a:t>
            </a:r>
            <a:r>
              <a:rPr lang="en-US" sz="3600" dirty="0" err="1">
                <a:solidFill>
                  <a:srgbClr val="0070C0"/>
                </a:solidFill>
              </a:rPr>
              <a:t>kết</a:t>
            </a:r>
            <a:r>
              <a:rPr lang="en-US" sz="3600" dirty="0">
                <a:solidFill>
                  <a:srgbClr val="0070C0"/>
                </a:solidFill>
              </a:rPr>
              <a:t> </a:t>
            </a:r>
            <a:r>
              <a:rPr lang="en-US" sz="3600" dirty="0" err="1">
                <a:solidFill>
                  <a:srgbClr val="0070C0"/>
                </a:solidFill>
              </a:rPr>
              <a:t>thúc</a:t>
            </a:r>
            <a:r>
              <a:rPr lang="en-US" sz="3600" dirty="0">
                <a:solidFill>
                  <a:srgbClr val="0070C0"/>
                </a:solidFill>
              </a:rPr>
              <a:t> </a:t>
            </a:r>
            <a:r>
              <a:rPr lang="en-US" sz="3600" dirty="0" err="1">
                <a:solidFill>
                  <a:srgbClr val="0070C0"/>
                </a:solidFill>
              </a:rPr>
              <a:t>khóa</a:t>
            </a:r>
            <a:r>
              <a:rPr lang="en-US" sz="3600" dirty="0">
                <a:solidFill>
                  <a:srgbClr val="0070C0"/>
                </a:solidFill>
              </a:rPr>
              <a:t> </a:t>
            </a:r>
            <a:r>
              <a:rPr lang="en-US" sz="3600" dirty="0" err="1">
                <a:solidFill>
                  <a:srgbClr val="0070C0"/>
                </a:solidFill>
              </a:rPr>
              <a:t>học</a:t>
            </a:r>
            <a:r>
              <a:rPr lang="en-US" sz="3600" dirty="0" smtClean="0">
                <a:solidFill>
                  <a:srgbClr val="0070C0"/>
                </a:solidFill>
              </a:rPr>
              <a:t>.</a:t>
            </a:r>
            <a:endParaRPr lang="en-US" sz="3600" dirty="0">
              <a:solidFill>
                <a:srgbClr val="0070C0"/>
              </a:solidFill>
            </a:endParaRPr>
          </a:p>
          <a:p>
            <a:pPr marL="91440" indent="-91440" algn="just" eaLnBrk="1" fontAlgn="auto" hangingPunct="1">
              <a:lnSpc>
                <a:spcPct val="120000"/>
              </a:lnSpc>
              <a:spcBef>
                <a:spcPts val="600"/>
              </a:spcBef>
              <a:spcAft>
                <a:spcPts val="600"/>
              </a:spcAft>
              <a:buFont typeface="Wingdings" pitchFamily="2" charset="2"/>
              <a:buAutoNum type="arabicPeriod"/>
              <a:defRPr/>
            </a:pPr>
            <a:r>
              <a:rPr lang="en-US" sz="3600" dirty="0" err="1">
                <a:solidFill>
                  <a:srgbClr val="7030A0"/>
                </a:solidFill>
              </a:rPr>
              <a:t>Cách</a:t>
            </a:r>
            <a:r>
              <a:rPr lang="en-US" sz="3600" dirty="0">
                <a:solidFill>
                  <a:srgbClr val="7030A0"/>
                </a:solidFill>
              </a:rPr>
              <a:t> </a:t>
            </a:r>
            <a:r>
              <a:rPr lang="en-US" sz="3600" dirty="0" err="1">
                <a:solidFill>
                  <a:srgbClr val="7030A0"/>
                </a:solidFill>
              </a:rPr>
              <a:t>tiếp</a:t>
            </a:r>
            <a:r>
              <a:rPr lang="en-US" sz="3600" dirty="0">
                <a:solidFill>
                  <a:srgbClr val="7030A0"/>
                </a:solidFill>
              </a:rPr>
              <a:t> </a:t>
            </a:r>
            <a:r>
              <a:rPr lang="en-US" sz="3600" dirty="0" err="1">
                <a:solidFill>
                  <a:srgbClr val="7030A0"/>
                </a:solidFill>
              </a:rPr>
              <a:t>cận</a:t>
            </a:r>
            <a:r>
              <a:rPr lang="en-US" sz="3600" dirty="0">
                <a:solidFill>
                  <a:srgbClr val="7030A0"/>
                </a:solidFill>
              </a:rPr>
              <a:t> </a:t>
            </a:r>
            <a:r>
              <a:rPr lang="en-US" sz="3600" dirty="0" err="1">
                <a:solidFill>
                  <a:srgbClr val="7030A0"/>
                </a:solidFill>
              </a:rPr>
              <a:t>phát</a:t>
            </a:r>
            <a:r>
              <a:rPr lang="en-US" sz="3600" dirty="0">
                <a:solidFill>
                  <a:srgbClr val="7030A0"/>
                </a:solidFill>
              </a:rPr>
              <a:t> </a:t>
            </a:r>
            <a:r>
              <a:rPr lang="en-US" sz="3600" dirty="0" err="1">
                <a:solidFill>
                  <a:srgbClr val="7030A0"/>
                </a:solidFill>
              </a:rPr>
              <a:t>triển</a:t>
            </a:r>
            <a:r>
              <a:rPr lang="en-US" sz="3600" dirty="0">
                <a:solidFill>
                  <a:srgbClr val="7030A0"/>
                </a:solidFill>
              </a:rPr>
              <a:t> (</a:t>
            </a:r>
            <a:r>
              <a:rPr lang="en-US" sz="3600" dirty="0" err="1">
                <a:solidFill>
                  <a:srgbClr val="7030A0"/>
                </a:solidFill>
              </a:rPr>
              <a:t>quá</a:t>
            </a:r>
            <a:r>
              <a:rPr lang="en-US" sz="3600" dirty="0">
                <a:solidFill>
                  <a:srgbClr val="7030A0"/>
                </a:solidFill>
              </a:rPr>
              <a:t> </a:t>
            </a:r>
            <a:r>
              <a:rPr lang="en-US" sz="3600" dirty="0" err="1">
                <a:solidFill>
                  <a:srgbClr val="7030A0"/>
                </a:solidFill>
              </a:rPr>
              <a:t>trình</a:t>
            </a:r>
            <a:r>
              <a:rPr lang="en-US" sz="3600" dirty="0">
                <a:solidFill>
                  <a:srgbClr val="7030A0"/>
                </a:solidFill>
              </a:rPr>
              <a:t>): </a:t>
            </a:r>
            <a:r>
              <a:rPr lang="en-US" sz="3600" dirty="0" err="1">
                <a:solidFill>
                  <a:srgbClr val="7030A0"/>
                </a:solidFill>
              </a:rPr>
              <a:t>phát</a:t>
            </a:r>
            <a:r>
              <a:rPr lang="en-US" sz="3600" dirty="0">
                <a:solidFill>
                  <a:srgbClr val="7030A0"/>
                </a:solidFill>
              </a:rPr>
              <a:t> </a:t>
            </a:r>
            <a:r>
              <a:rPr lang="en-US" sz="3600" dirty="0" err="1">
                <a:solidFill>
                  <a:srgbClr val="7030A0"/>
                </a:solidFill>
              </a:rPr>
              <a:t>triển</a:t>
            </a:r>
            <a:r>
              <a:rPr lang="en-US" sz="3600" dirty="0">
                <a:solidFill>
                  <a:srgbClr val="7030A0"/>
                </a:solidFill>
              </a:rPr>
              <a:t> con </a:t>
            </a:r>
            <a:r>
              <a:rPr lang="en-US" sz="3600" dirty="0" err="1">
                <a:solidFill>
                  <a:srgbClr val="7030A0"/>
                </a:solidFill>
              </a:rPr>
              <a:t>người</a:t>
            </a:r>
            <a:r>
              <a:rPr lang="en-US" sz="3600" dirty="0">
                <a:solidFill>
                  <a:srgbClr val="7030A0"/>
                </a:solidFill>
              </a:rPr>
              <a:t>, </a:t>
            </a:r>
            <a:r>
              <a:rPr lang="en-US" sz="3600" dirty="0" err="1">
                <a:solidFill>
                  <a:srgbClr val="7030A0"/>
                </a:solidFill>
              </a:rPr>
              <a:t>khơi</a:t>
            </a:r>
            <a:r>
              <a:rPr lang="en-US" sz="3600" dirty="0">
                <a:solidFill>
                  <a:srgbClr val="7030A0"/>
                </a:solidFill>
              </a:rPr>
              <a:t> </a:t>
            </a:r>
            <a:r>
              <a:rPr lang="en-US" sz="3600" dirty="0" err="1">
                <a:solidFill>
                  <a:srgbClr val="7030A0"/>
                </a:solidFill>
              </a:rPr>
              <a:t>dậy</a:t>
            </a:r>
            <a:r>
              <a:rPr lang="en-US" sz="3600" dirty="0">
                <a:solidFill>
                  <a:srgbClr val="7030A0"/>
                </a:solidFill>
              </a:rPr>
              <a:t> </a:t>
            </a:r>
            <a:r>
              <a:rPr lang="en-US" sz="3600" dirty="0" err="1">
                <a:solidFill>
                  <a:srgbClr val="7030A0"/>
                </a:solidFill>
              </a:rPr>
              <a:t>tiềm</a:t>
            </a:r>
            <a:r>
              <a:rPr lang="en-US" sz="3600" dirty="0">
                <a:solidFill>
                  <a:srgbClr val="7030A0"/>
                </a:solidFill>
              </a:rPr>
              <a:t> </a:t>
            </a:r>
            <a:r>
              <a:rPr lang="en-US" sz="3600" dirty="0" err="1">
                <a:solidFill>
                  <a:srgbClr val="7030A0"/>
                </a:solidFill>
              </a:rPr>
              <a:t>năng</a:t>
            </a:r>
            <a:r>
              <a:rPr lang="en-US" sz="3600" dirty="0">
                <a:solidFill>
                  <a:srgbClr val="7030A0"/>
                </a:solidFill>
              </a:rPr>
              <a:t>, </a:t>
            </a:r>
            <a:r>
              <a:rPr lang="en-US" sz="3600" dirty="0" err="1">
                <a:solidFill>
                  <a:srgbClr val="7030A0"/>
                </a:solidFill>
              </a:rPr>
              <a:t>tính</a:t>
            </a:r>
            <a:r>
              <a:rPr lang="en-US" sz="3600" dirty="0">
                <a:solidFill>
                  <a:srgbClr val="7030A0"/>
                </a:solidFill>
              </a:rPr>
              <a:t> </a:t>
            </a:r>
            <a:r>
              <a:rPr lang="en-US" sz="3600" dirty="0" err="1">
                <a:solidFill>
                  <a:srgbClr val="7030A0"/>
                </a:solidFill>
              </a:rPr>
              <a:t>chủ</a:t>
            </a:r>
            <a:r>
              <a:rPr lang="en-US" sz="3600" dirty="0">
                <a:solidFill>
                  <a:srgbClr val="7030A0"/>
                </a:solidFill>
              </a:rPr>
              <a:t> </a:t>
            </a:r>
            <a:r>
              <a:rPr lang="en-US" sz="3600" dirty="0" err="1">
                <a:solidFill>
                  <a:srgbClr val="7030A0"/>
                </a:solidFill>
              </a:rPr>
              <a:t>động</a:t>
            </a:r>
            <a:r>
              <a:rPr lang="en-US" sz="3600" dirty="0">
                <a:solidFill>
                  <a:srgbClr val="7030A0"/>
                </a:solidFill>
              </a:rPr>
              <a:t>, </a:t>
            </a:r>
            <a:r>
              <a:rPr lang="en-US" sz="3600" dirty="0" err="1">
                <a:solidFill>
                  <a:srgbClr val="7030A0"/>
                </a:solidFill>
              </a:rPr>
              <a:t>tự</a:t>
            </a:r>
            <a:r>
              <a:rPr lang="en-US" sz="3600" dirty="0">
                <a:solidFill>
                  <a:srgbClr val="7030A0"/>
                </a:solidFill>
              </a:rPr>
              <a:t> </a:t>
            </a:r>
            <a:r>
              <a:rPr lang="en-US" sz="3600" dirty="0" err="1">
                <a:solidFill>
                  <a:srgbClr val="7030A0"/>
                </a:solidFill>
              </a:rPr>
              <a:t>học</a:t>
            </a:r>
            <a:r>
              <a:rPr lang="en-US" sz="3600" dirty="0">
                <a:solidFill>
                  <a:srgbClr val="7030A0"/>
                </a:solidFill>
              </a:rPr>
              <a:t> </a:t>
            </a:r>
            <a:r>
              <a:rPr lang="en-US" sz="3600" dirty="0" err="1">
                <a:solidFill>
                  <a:srgbClr val="7030A0"/>
                </a:solidFill>
              </a:rPr>
              <a:t>của</a:t>
            </a:r>
            <a:r>
              <a:rPr lang="en-US" sz="3600" dirty="0">
                <a:solidFill>
                  <a:srgbClr val="7030A0"/>
                </a:solidFill>
              </a:rPr>
              <a:t> </a:t>
            </a:r>
            <a:r>
              <a:rPr lang="en-US" sz="3600" dirty="0" err="1">
                <a:solidFill>
                  <a:srgbClr val="7030A0"/>
                </a:solidFill>
              </a:rPr>
              <a:t>người</a:t>
            </a:r>
            <a:r>
              <a:rPr lang="en-US" sz="3600" dirty="0">
                <a:solidFill>
                  <a:srgbClr val="7030A0"/>
                </a:solidFill>
              </a:rPr>
              <a:t> </a:t>
            </a:r>
            <a:r>
              <a:rPr lang="en-US" sz="3600" dirty="0" err="1">
                <a:solidFill>
                  <a:srgbClr val="7030A0"/>
                </a:solidFill>
              </a:rPr>
              <a:t>học</a:t>
            </a:r>
            <a:r>
              <a:rPr lang="en-US" sz="3600" dirty="0">
                <a:solidFill>
                  <a:srgbClr val="7030A0"/>
                </a:solidFill>
              </a:rPr>
              <a:t>; </a:t>
            </a:r>
            <a:r>
              <a:rPr lang="en-US" sz="3600" dirty="0" err="1">
                <a:solidFill>
                  <a:srgbClr val="7030A0"/>
                </a:solidFill>
              </a:rPr>
              <a:t>thầy</a:t>
            </a:r>
            <a:r>
              <a:rPr lang="en-US" sz="3600" dirty="0">
                <a:solidFill>
                  <a:srgbClr val="7030A0"/>
                </a:solidFill>
              </a:rPr>
              <a:t> </a:t>
            </a:r>
            <a:r>
              <a:rPr lang="en-US" sz="3600" dirty="0" err="1">
                <a:solidFill>
                  <a:srgbClr val="7030A0"/>
                </a:solidFill>
              </a:rPr>
              <a:t>giáo</a:t>
            </a:r>
            <a:r>
              <a:rPr lang="en-US" sz="3600" dirty="0">
                <a:solidFill>
                  <a:srgbClr val="7030A0"/>
                </a:solidFill>
              </a:rPr>
              <a:t> </a:t>
            </a:r>
            <a:r>
              <a:rPr lang="en-US" sz="3600" dirty="0" err="1">
                <a:solidFill>
                  <a:srgbClr val="7030A0"/>
                </a:solidFill>
              </a:rPr>
              <a:t>là</a:t>
            </a:r>
            <a:r>
              <a:rPr lang="en-US" sz="3600" dirty="0">
                <a:solidFill>
                  <a:srgbClr val="7030A0"/>
                </a:solidFill>
              </a:rPr>
              <a:t> </a:t>
            </a:r>
            <a:r>
              <a:rPr lang="en-US" sz="3600" dirty="0" err="1">
                <a:solidFill>
                  <a:srgbClr val="7030A0"/>
                </a:solidFill>
              </a:rPr>
              <a:t>người</a:t>
            </a:r>
            <a:r>
              <a:rPr lang="en-US" sz="3600" dirty="0">
                <a:solidFill>
                  <a:srgbClr val="7030A0"/>
                </a:solidFill>
              </a:rPr>
              <a:t> </a:t>
            </a:r>
            <a:r>
              <a:rPr lang="en-US" sz="3600" dirty="0" err="1">
                <a:solidFill>
                  <a:srgbClr val="7030A0"/>
                </a:solidFill>
              </a:rPr>
              <a:t>cố</a:t>
            </a:r>
            <a:r>
              <a:rPr lang="en-US" sz="3600" dirty="0">
                <a:solidFill>
                  <a:srgbClr val="7030A0"/>
                </a:solidFill>
              </a:rPr>
              <a:t> </a:t>
            </a:r>
            <a:r>
              <a:rPr lang="en-US" sz="3600" dirty="0" err="1">
                <a:solidFill>
                  <a:srgbClr val="7030A0"/>
                </a:solidFill>
              </a:rPr>
              <a:t>vấn</a:t>
            </a:r>
            <a:r>
              <a:rPr lang="en-US" sz="3600" dirty="0">
                <a:solidFill>
                  <a:srgbClr val="7030A0"/>
                </a:solidFill>
              </a:rPr>
              <a:t>, </a:t>
            </a:r>
            <a:r>
              <a:rPr lang="en-US" sz="3600" dirty="0" err="1">
                <a:solidFill>
                  <a:srgbClr val="7030A0"/>
                </a:solidFill>
              </a:rPr>
              <a:t>hướng</a:t>
            </a:r>
            <a:r>
              <a:rPr lang="en-US" sz="3600" dirty="0">
                <a:solidFill>
                  <a:srgbClr val="7030A0"/>
                </a:solidFill>
              </a:rPr>
              <a:t> </a:t>
            </a:r>
            <a:r>
              <a:rPr lang="en-US" sz="3600" dirty="0" err="1" smtClean="0">
                <a:solidFill>
                  <a:srgbClr val="7030A0"/>
                </a:solidFill>
              </a:rPr>
              <a:t>dẫn</a:t>
            </a:r>
            <a:endParaRPr lang="en-US" sz="3600" dirty="0"/>
          </a:p>
          <a:p>
            <a:pPr marL="91440" indent="-91440" algn="ctr" eaLnBrk="1" fontAlgn="auto" hangingPunct="1">
              <a:lnSpc>
                <a:spcPct val="120000"/>
              </a:lnSpc>
              <a:spcBef>
                <a:spcPts val="600"/>
              </a:spcBef>
              <a:spcAft>
                <a:spcPts val="600"/>
              </a:spcAft>
              <a:buFontTx/>
              <a:buNone/>
              <a:defRPr/>
            </a:pPr>
            <a:r>
              <a:rPr lang="en-US" sz="3600" b="1" dirty="0" err="1">
                <a:solidFill>
                  <a:srgbClr val="C00000"/>
                </a:solidFill>
              </a:rPr>
              <a:t>Hiên</a:t>
            </a:r>
            <a:r>
              <a:rPr lang="en-US" sz="3600" b="1" dirty="0">
                <a:solidFill>
                  <a:srgbClr val="C00000"/>
                </a:solidFill>
              </a:rPr>
              <a:t> nay, </a:t>
            </a:r>
            <a:r>
              <a:rPr lang="en-US" sz="3600" b="1" dirty="0" err="1">
                <a:solidFill>
                  <a:srgbClr val="C00000"/>
                </a:solidFill>
              </a:rPr>
              <a:t>xu</a:t>
            </a:r>
            <a:r>
              <a:rPr lang="en-US" sz="3600" b="1" dirty="0">
                <a:solidFill>
                  <a:srgbClr val="C00000"/>
                </a:solidFill>
              </a:rPr>
              <a:t> </a:t>
            </a:r>
            <a:r>
              <a:rPr lang="en-US" sz="3600" b="1" dirty="0" err="1">
                <a:solidFill>
                  <a:srgbClr val="C00000"/>
                </a:solidFill>
              </a:rPr>
              <a:t>hướng</a:t>
            </a:r>
            <a:r>
              <a:rPr lang="en-US" sz="3600" b="1" dirty="0">
                <a:solidFill>
                  <a:srgbClr val="C00000"/>
                </a:solidFill>
              </a:rPr>
              <a:t> </a:t>
            </a:r>
            <a:r>
              <a:rPr lang="en-US" sz="3600" b="1" dirty="0" err="1">
                <a:solidFill>
                  <a:srgbClr val="C00000"/>
                </a:solidFill>
              </a:rPr>
              <a:t>xây</a:t>
            </a:r>
            <a:r>
              <a:rPr lang="en-US" sz="3600" b="1" dirty="0">
                <a:solidFill>
                  <a:srgbClr val="C00000"/>
                </a:solidFill>
              </a:rPr>
              <a:t> </a:t>
            </a:r>
            <a:r>
              <a:rPr lang="en-US" sz="3600" b="1" dirty="0" err="1">
                <a:solidFill>
                  <a:srgbClr val="C00000"/>
                </a:solidFill>
              </a:rPr>
              <a:t>dựng</a:t>
            </a:r>
            <a:r>
              <a:rPr lang="en-US" sz="3600" b="1" dirty="0">
                <a:solidFill>
                  <a:srgbClr val="C00000"/>
                </a:solidFill>
              </a:rPr>
              <a:t> </a:t>
            </a:r>
            <a:r>
              <a:rPr lang="en-US" sz="3600" b="1" dirty="0" err="1">
                <a:solidFill>
                  <a:srgbClr val="C00000"/>
                </a:solidFill>
              </a:rPr>
              <a:t>chương</a:t>
            </a:r>
            <a:r>
              <a:rPr lang="en-US" sz="3600" b="1" dirty="0">
                <a:solidFill>
                  <a:srgbClr val="C00000"/>
                </a:solidFill>
              </a:rPr>
              <a:t> </a:t>
            </a:r>
            <a:r>
              <a:rPr lang="en-US" sz="3600" b="1" dirty="0" err="1">
                <a:solidFill>
                  <a:srgbClr val="C00000"/>
                </a:solidFill>
              </a:rPr>
              <a:t>trình</a:t>
            </a:r>
            <a:r>
              <a:rPr lang="en-US" sz="3600" b="1" dirty="0">
                <a:solidFill>
                  <a:srgbClr val="C00000"/>
                </a:solidFill>
              </a:rPr>
              <a:t> </a:t>
            </a:r>
            <a:r>
              <a:rPr lang="en-US" sz="3600" b="1" dirty="0" err="1">
                <a:solidFill>
                  <a:srgbClr val="C00000"/>
                </a:solidFill>
              </a:rPr>
              <a:t>theo</a:t>
            </a:r>
            <a:r>
              <a:rPr lang="en-US" sz="3600" b="1" dirty="0">
                <a:solidFill>
                  <a:srgbClr val="C00000"/>
                </a:solidFill>
              </a:rPr>
              <a:t> </a:t>
            </a:r>
            <a:r>
              <a:rPr lang="en-US" sz="3600" b="1" dirty="0" err="1">
                <a:solidFill>
                  <a:srgbClr val="C00000"/>
                </a:solidFill>
              </a:rPr>
              <a:t>hướng</a:t>
            </a:r>
            <a:r>
              <a:rPr lang="en-US" sz="3600" b="1" dirty="0">
                <a:solidFill>
                  <a:srgbClr val="C00000"/>
                </a:solidFill>
              </a:rPr>
              <a:t> </a:t>
            </a:r>
            <a:r>
              <a:rPr lang="en-US" sz="3600" b="1" dirty="0" err="1">
                <a:solidFill>
                  <a:srgbClr val="C00000"/>
                </a:solidFill>
              </a:rPr>
              <a:t>tiếp</a:t>
            </a:r>
            <a:r>
              <a:rPr lang="en-US" sz="3600" b="1" dirty="0">
                <a:solidFill>
                  <a:srgbClr val="C00000"/>
                </a:solidFill>
              </a:rPr>
              <a:t> </a:t>
            </a:r>
            <a:r>
              <a:rPr lang="en-US" sz="3600" b="1" dirty="0" err="1">
                <a:solidFill>
                  <a:srgbClr val="C00000"/>
                </a:solidFill>
              </a:rPr>
              <a:t>cận</a:t>
            </a:r>
            <a:r>
              <a:rPr lang="en-US" sz="3600" b="1" dirty="0">
                <a:solidFill>
                  <a:srgbClr val="C00000"/>
                </a:solidFill>
              </a:rPr>
              <a:t> </a:t>
            </a:r>
            <a:r>
              <a:rPr lang="en-US" sz="3600" b="1" dirty="0" err="1">
                <a:solidFill>
                  <a:srgbClr val="C00000"/>
                </a:solidFill>
              </a:rPr>
              <a:t>mục</a:t>
            </a:r>
            <a:r>
              <a:rPr lang="en-US" sz="3600" b="1" dirty="0">
                <a:solidFill>
                  <a:srgbClr val="C00000"/>
                </a:solidFill>
              </a:rPr>
              <a:t> </a:t>
            </a:r>
            <a:r>
              <a:rPr lang="en-US" sz="3600" b="1" dirty="0" err="1">
                <a:solidFill>
                  <a:srgbClr val="C00000"/>
                </a:solidFill>
              </a:rPr>
              <a:t>tiêu</a:t>
            </a:r>
            <a:r>
              <a:rPr lang="en-US" sz="3600" b="1" dirty="0">
                <a:solidFill>
                  <a:srgbClr val="C00000"/>
                </a:solidFill>
              </a:rPr>
              <a:t> </a:t>
            </a:r>
            <a:r>
              <a:rPr lang="en-US" sz="3600" b="1" dirty="0" err="1">
                <a:solidFill>
                  <a:srgbClr val="C00000"/>
                </a:solidFill>
              </a:rPr>
              <a:t>và</a:t>
            </a:r>
            <a:r>
              <a:rPr lang="en-US" sz="3600" b="1" dirty="0">
                <a:solidFill>
                  <a:srgbClr val="C00000"/>
                </a:solidFill>
              </a:rPr>
              <a:t> </a:t>
            </a:r>
            <a:r>
              <a:rPr lang="en-US" sz="3600" b="1" dirty="0" err="1">
                <a:solidFill>
                  <a:srgbClr val="C00000"/>
                </a:solidFill>
              </a:rPr>
              <a:t>phát</a:t>
            </a:r>
            <a:r>
              <a:rPr lang="en-US" sz="3600" b="1" dirty="0">
                <a:solidFill>
                  <a:srgbClr val="C00000"/>
                </a:solidFill>
              </a:rPr>
              <a:t> </a:t>
            </a:r>
            <a:r>
              <a:rPr lang="en-US" sz="3600" b="1" dirty="0" err="1">
                <a:solidFill>
                  <a:srgbClr val="C00000"/>
                </a:solidFill>
              </a:rPr>
              <a:t>triển</a:t>
            </a:r>
            <a:r>
              <a:rPr lang="en-US" sz="3600" b="1" dirty="0">
                <a:solidFill>
                  <a:srgbClr val="C00000"/>
                </a:solidFill>
              </a:rPr>
              <a:t> </a:t>
            </a:r>
            <a:endParaRPr lang="en-US" sz="3600" b="1" dirty="0" smtClean="0">
              <a:solidFill>
                <a:srgbClr val="C00000"/>
              </a:solidFill>
            </a:endParaRPr>
          </a:p>
          <a:p>
            <a:pPr marL="91440" indent="-91440" algn="ctr" eaLnBrk="1" fontAlgn="auto" hangingPunct="1">
              <a:lnSpc>
                <a:spcPct val="120000"/>
              </a:lnSpc>
              <a:spcBef>
                <a:spcPts val="600"/>
              </a:spcBef>
              <a:spcAft>
                <a:spcPts val="600"/>
              </a:spcAft>
              <a:buFontTx/>
              <a:buNone/>
              <a:defRPr/>
            </a:pPr>
            <a:r>
              <a:rPr lang="en-US" sz="3600" b="1" dirty="0" err="1" smtClean="0">
                <a:solidFill>
                  <a:srgbClr val="C00000"/>
                </a:solidFill>
              </a:rPr>
              <a:t>được</a:t>
            </a:r>
            <a:r>
              <a:rPr lang="en-US" sz="3600" b="1" dirty="0" smtClean="0">
                <a:solidFill>
                  <a:srgbClr val="C00000"/>
                </a:solidFill>
              </a:rPr>
              <a:t> </a:t>
            </a:r>
            <a:r>
              <a:rPr lang="en-US" sz="3600" b="1" dirty="0" err="1">
                <a:solidFill>
                  <a:srgbClr val="C00000"/>
                </a:solidFill>
              </a:rPr>
              <a:t>coi</a:t>
            </a:r>
            <a:r>
              <a:rPr lang="en-US" sz="3600" b="1" dirty="0">
                <a:solidFill>
                  <a:srgbClr val="C00000"/>
                </a:solidFill>
              </a:rPr>
              <a:t> </a:t>
            </a:r>
            <a:r>
              <a:rPr lang="en-US" sz="3600" b="1" dirty="0" err="1">
                <a:solidFill>
                  <a:srgbClr val="C00000"/>
                </a:solidFill>
              </a:rPr>
              <a:t>trọng</a:t>
            </a:r>
            <a:endParaRPr lang="en-US" sz="3600" b="1" dirty="0">
              <a:solidFill>
                <a:srgbClr val="C00000"/>
              </a:solidFill>
            </a:endParaRPr>
          </a:p>
          <a:p>
            <a:pPr marL="91440" indent="-91440" eaLnBrk="1" fontAlgn="auto" hangingPunct="1">
              <a:lnSpc>
                <a:spcPct val="120000"/>
              </a:lnSpc>
              <a:spcBef>
                <a:spcPts val="600"/>
              </a:spcBef>
              <a:spcAft>
                <a:spcPts val="600"/>
              </a:spcAft>
              <a:defRPr/>
            </a:pPr>
            <a:endParaRPr lang="en-US" sz="2800" dirty="0"/>
          </a:p>
        </p:txBody>
      </p:sp>
      <p:sp>
        <p:nvSpPr>
          <p:cNvPr id="2" name="Rectangle 1"/>
          <p:cNvSpPr/>
          <p:nvPr/>
        </p:nvSpPr>
        <p:spPr>
          <a:xfrm>
            <a:off x="831211" y="239150"/>
            <a:ext cx="8003300" cy="445635"/>
          </a:xfrm>
          <a:prstGeom prst="rect">
            <a:avLst/>
          </a:prstGeom>
        </p:spPr>
        <p:txBody>
          <a:bodyPr wrap="square">
            <a:spAutoFit/>
          </a:bodyPr>
          <a:lstStyle/>
          <a:p>
            <a:pPr>
              <a:lnSpc>
                <a:spcPct val="80000"/>
              </a:lnSpc>
              <a:defRPr/>
            </a:pPr>
            <a:r>
              <a:rPr lang="en-US" sz="2800" b="1" dirty="0">
                <a:solidFill>
                  <a:srgbClr val="C00000"/>
                </a:solidFill>
              </a:rPr>
              <a:t>3 </a:t>
            </a:r>
            <a:r>
              <a:rPr lang="en-US" sz="2800" b="1" dirty="0" err="1">
                <a:solidFill>
                  <a:srgbClr val="C00000"/>
                </a:solidFill>
              </a:rPr>
              <a:t>cách</a:t>
            </a:r>
            <a:r>
              <a:rPr lang="en-US" sz="2800" b="1" dirty="0">
                <a:solidFill>
                  <a:srgbClr val="C00000"/>
                </a:solidFill>
              </a:rPr>
              <a:t> </a:t>
            </a:r>
            <a:r>
              <a:rPr lang="en-US" sz="2800" b="1" dirty="0" err="1">
                <a:solidFill>
                  <a:srgbClr val="C00000"/>
                </a:solidFill>
              </a:rPr>
              <a:t>tiếp</a:t>
            </a:r>
            <a:r>
              <a:rPr lang="en-US" sz="2800" b="1" dirty="0">
                <a:solidFill>
                  <a:srgbClr val="C00000"/>
                </a:solidFill>
              </a:rPr>
              <a:t> </a:t>
            </a:r>
            <a:r>
              <a:rPr lang="en-US" sz="2800" b="1" dirty="0" err="1">
                <a:solidFill>
                  <a:srgbClr val="C00000"/>
                </a:solidFill>
              </a:rPr>
              <a:t>cận</a:t>
            </a:r>
            <a:r>
              <a:rPr lang="en-US" sz="2800" b="1" dirty="0">
                <a:solidFill>
                  <a:srgbClr val="C00000"/>
                </a:solidFill>
              </a:rPr>
              <a:t> </a:t>
            </a:r>
            <a:r>
              <a:rPr lang="en-US" sz="2800" b="1" dirty="0" err="1">
                <a:solidFill>
                  <a:srgbClr val="C00000"/>
                </a:solidFill>
              </a:rPr>
              <a:t>xây</a:t>
            </a:r>
            <a:r>
              <a:rPr lang="en-US" sz="2800" b="1" dirty="0">
                <a:solidFill>
                  <a:srgbClr val="C00000"/>
                </a:solidFill>
              </a:rPr>
              <a:t> </a:t>
            </a:r>
            <a:r>
              <a:rPr lang="en-US" sz="2800" b="1" dirty="0" err="1">
                <a:solidFill>
                  <a:srgbClr val="C00000"/>
                </a:solidFill>
              </a:rPr>
              <a:t>dựng</a:t>
            </a:r>
            <a:r>
              <a:rPr lang="en-US" sz="2800" b="1" dirty="0">
                <a:solidFill>
                  <a:srgbClr val="C00000"/>
                </a:solidFill>
              </a:rPr>
              <a:t> </a:t>
            </a:r>
            <a:r>
              <a:rPr lang="en-US" sz="2800" b="1" dirty="0" err="1">
                <a:solidFill>
                  <a:srgbClr val="C00000"/>
                </a:solidFill>
              </a:rPr>
              <a:t>chương</a:t>
            </a:r>
            <a:r>
              <a:rPr lang="en-US" sz="2800" b="1" dirty="0">
                <a:solidFill>
                  <a:srgbClr val="C00000"/>
                </a:solidFill>
              </a:rPr>
              <a:t> </a:t>
            </a:r>
            <a:r>
              <a:rPr lang="en-US" sz="2800" b="1" dirty="0" err="1">
                <a:solidFill>
                  <a:srgbClr val="C00000"/>
                </a:solidFill>
              </a:rPr>
              <a:t>trình</a:t>
            </a:r>
            <a:r>
              <a:rPr lang="en-US" sz="2800" b="1" dirty="0">
                <a:solidFill>
                  <a:srgbClr val="C00000"/>
                </a:solidFill>
              </a:rPr>
              <a:t> </a:t>
            </a:r>
            <a:r>
              <a:rPr lang="en-US" sz="2800" b="1" dirty="0" err="1" smtClean="0">
                <a:solidFill>
                  <a:srgbClr val="C00000"/>
                </a:solidFill>
              </a:rPr>
              <a:t>dạy</a:t>
            </a:r>
            <a:r>
              <a:rPr lang="en-US" sz="2800" b="1" dirty="0" smtClean="0">
                <a:solidFill>
                  <a:srgbClr val="C00000"/>
                </a:solidFill>
              </a:rPr>
              <a:t> </a:t>
            </a:r>
            <a:r>
              <a:rPr lang="en-US" sz="2800" b="1" dirty="0" err="1" smtClean="0">
                <a:solidFill>
                  <a:srgbClr val="C00000"/>
                </a:solidFill>
              </a:rPr>
              <a:t>học</a:t>
            </a:r>
            <a:endParaRPr lang="en-US" sz="2800" b="1" dirty="0">
              <a:solidFill>
                <a:srgbClr val="C00000"/>
              </a:solidFill>
            </a:endParaRPr>
          </a:p>
        </p:txBody>
      </p:sp>
    </p:spTree>
    <p:extLst>
      <p:ext uri="{BB962C8B-B14F-4D97-AF65-F5344CB8AC3E}">
        <p14:creationId xmlns:p14="http://schemas.microsoft.com/office/powerpoint/2010/main" val="29811578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746760" y="38100"/>
            <a:ext cx="8242300" cy="736600"/>
          </a:xfrm>
        </p:spPr>
        <p:txBody>
          <a:bodyPr/>
          <a:lstStyle/>
          <a:p>
            <a:pPr eaLnBrk="1" hangingPunct="1"/>
            <a:r>
              <a:rPr lang="en-US" altLang="en-US" sz="2800" b="1" dirty="0" smtClean="0">
                <a:solidFill>
                  <a:srgbClr val="C00000"/>
                </a:solidFill>
              </a:rPr>
              <a:t>CHƯƠNG TRÌNH ĐỒNG TÂM VÀ ĐƯỜNG THẲNG</a:t>
            </a:r>
          </a:p>
        </p:txBody>
      </p:sp>
      <p:graphicFrame>
        <p:nvGraphicFramePr>
          <p:cNvPr id="2" name="Diagram 1"/>
          <p:cNvGraphicFramePr/>
          <p:nvPr/>
        </p:nvGraphicFramePr>
        <p:xfrm>
          <a:off x="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5" name="Line 11"/>
          <p:cNvSpPr>
            <a:spLocks noChangeShapeType="1"/>
          </p:cNvSpPr>
          <p:nvPr/>
        </p:nvSpPr>
        <p:spPr bwMode="auto">
          <a:xfrm flipV="1">
            <a:off x="3810000" y="1600200"/>
            <a:ext cx="0" cy="236220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lIns="106674" tIns="53337" rIns="106674" bIns="53337"/>
          <a:lstStyle/>
          <a:p>
            <a:endParaRPr lang="en-US"/>
          </a:p>
        </p:txBody>
      </p:sp>
    </p:spTree>
    <p:extLst>
      <p:ext uri="{BB962C8B-B14F-4D97-AF65-F5344CB8AC3E}">
        <p14:creationId xmlns:p14="http://schemas.microsoft.com/office/powerpoint/2010/main" val="8628229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762000" y="277837"/>
            <a:ext cx="7793038" cy="623888"/>
          </a:xfrm>
        </p:spPr>
        <p:txBody>
          <a:bodyPr rtlCol="0">
            <a:normAutofit fontScale="90000"/>
          </a:bodyPr>
          <a:lstStyle/>
          <a:p>
            <a:pPr eaLnBrk="1" fontAlgn="auto" hangingPunct="1">
              <a:spcAft>
                <a:spcPts val="0"/>
              </a:spcAft>
              <a:defRPr/>
            </a:pPr>
            <a:r>
              <a:rPr lang="en-US" sz="4000" b="1" dirty="0">
                <a:solidFill>
                  <a:srgbClr val="C00000"/>
                </a:solidFill>
              </a:rPr>
              <a:t>XU HƯỚNG THAY ĐỔI NDDH</a:t>
            </a:r>
          </a:p>
        </p:txBody>
      </p:sp>
      <p:sp>
        <p:nvSpPr>
          <p:cNvPr id="35843" name="Rectangle 3"/>
          <p:cNvSpPr>
            <a:spLocks noGrp="1" noChangeArrowheads="1"/>
          </p:cNvSpPr>
          <p:nvPr>
            <p:ph type="body" idx="1"/>
          </p:nvPr>
        </p:nvSpPr>
        <p:spPr>
          <a:xfrm>
            <a:off x="762000" y="1111348"/>
            <a:ext cx="7620000" cy="4946552"/>
          </a:xfrm>
        </p:spPr>
        <p:txBody>
          <a:bodyPr>
            <a:normAutofit/>
          </a:bodyPr>
          <a:lstStyle/>
          <a:p>
            <a:pPr eaLnBrk="1" hangingPunct="1">
              <a:lnSpc>
                <a:spcPct val="90000"/>
              </a:lnSpc>
            </a:pPr>
            <a:r>
              <a:rPr lang="en-US" altLang="en-US" sz="2900" dirty="0" smtClean="0">
                <a:latin typeface="Arial" panose="020B0604020202020204" pitchFamily="34" charset="0"/>
                <a:cs typeface="Arial" panose="020B0604020202020204" pitchFamily="34" charset="0"/>
              </a:rPr>
              <a:t>PHÂN HÓA, CÁ THỂ HÓA</a:t>
            </a:r>
          </a:p>
          <a:p>
            <a:pPr eaLnBrk="1" hangingPunct="1">
              <a:lnSpc>
                <a:spcPct val="90000"/>
              </a:lnSpc>
            </a:pPr>
            <a:r>
              <a:rPr lang="en-US" altLang="en-US" sz="2900" dirty="0" smtClean="0">
                <a:latin typeface="Arial" panose="020B0604020202020204" pitchFamily="34" charset="0"/>
                <a:cs typeface="Arial" panose="020B0604020202020204" pitchFamily="34" charset="0"/>
              </a:rPr>
              <a:t>TÍCH HỢP</a:t>
            </a:r>
          </a:p>
          <a:p>
            <a:pPr eaLnBrk="1" hangingPunct="1">
              <a:lnSpc>
                <a:spcPct val="90000"/>
              </a:lnSpc>
            </a:pPr>
            <a:r>
              <a:rPr lang="en-US" altLang="en-US" sz="2900" dirty="0" smtClean="0">
                <a:latin typeface="Arial" panose="020B0604020202020204" pitchFamily="34" charset="0"/>
                <a:cs typeface="Arial" panose="020B0604020202020204" pitchFamily="34" charset="0"/>
              </a:rPr>
              <a:t>MỀM HÓA</a:t>
            </a:r>
          </a:p>
          <a:p>
            <a:pPr eaLnBrk="1" hangingPunct="1">
              <a:lnSpc>
                <a:spcPct val="90000"/>
              </a:lnSpc>
            </a:pPr>
            <a:r>
              <a:rPr lang="en-US" altLang="en-US" sz="2900" dirty="0" smtClean="0">
                <a:latin typeface="Arial" panose="020B0604020202020204" pitchFamily="34" charset="0"/>
                <a:cs typeface="Arial" panose="020B0604020202020204" pitchFamily="34" charset="0"/>
              </a:rPr>
              <a:t>KẾT HỢP</a:t>
            </a:r>
          </a:p>
          <a:p>
            <a:pPr eaLnBrk="1" hangingPunct="1">
              <a:lnSpc>
                <a:spcPct val="90000"/>
              </a:lnSpc>
            </a:pPr>
            <a:r>
              <a:rPr lang="en-US" altLang="en-US" sz="2900" dirty="0" smtClean="0">
                <a:latin typeface="Arial" panose="020B0604020202020204" pitchFamily="34" charset="0"/>
                <a:cs typeface="Arial" panose="020B0604020202020204" pitchFamily="34" charset="0"/>
              </a:rPr>
              <a:t>ĐA DẠNG HÓA</a:t>
            </a:r>
          </a:p>
          <a:p>
            <a:pPr eaLnBrk="1" hangingPunct="1">
              <a:lnSpc>
                <a:spcPct val="90000"/>
              </a:lnSpc>
            </a:pPr>
            <a:r>
              <a:rPr lang="en-US" altLang="en-US" sz="2900" dirty="0" smtClean="0">
                <a:latin typeface="Arial" panose="020B0604020202020204" pitchFamily="34" charset="0"/>
                <a:cs typeface="Arial" panose="020B0604020202020204" pitchFamily="34" charset="0"/>
              </a:rPr>
              <a:t>HIỆN ĐẠI HOÁ</a:t>
            </a:r>
          </a:p>
          <a:p>
            <a:pPr eaLnBrk="1" hangingPunct="1">
              <a:lnSpc>
                <a:spcPct val="90000"/>
              </a:lnSpc>
            </a:pPr>
            <a:r>
              <a:rPr lang="en-US" altLang="en-US" sz="2900" dirty="0" smtClean="0">
                <a:latin typeface="Arial" panose="020B0604020202020204" pitchFamily="34" charset="0"/>
                <a:cs typeface="Arial" panose="020B0604020202020204" pitchFamily="34" charset="0"/>
              </a:rPr>
              <a:t>QUỐC TẾ HOÁ</a:t>
            </a:r>
          </a:p>
          <a:p>
            <a:pPr eaLnBrk="1" hangingPunct="1">
              <a:lnSpc>
                <a:spcPct val="90000"/>
              </a:lnSpc>
            </a:pPr>
            <a:r>
              <a:rPr lang="en-US" altLang="en-US" sz="2900" dirty="0" smtClean="0">
                <a:latin typeface="Arial" panose="020B0604020202020204" pitchFamily="34" charset="0"/>
                <a:cs typeface="Arial" panose="020B0604020202020204" pitchFamily="34" charset="0"/>
              </a:rPr>
              <a:t>VIỆT NAM HÓA</a:t>
            </a:r>
          </a:p>
        </p:txBody>
      </p:sp>
    </p:spTree>
    <p:extLst>
      <p:ext uri="{BB962C8B-B14F-4D97-AF65-F5344CB8AC3E}">
        <p14:creationId xmlns:p14="http://schemas.microsoft.com/office/powerpoint/2010/main" val="626508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idx="4294967295"/>
          </p:nvPr>
        </p:nvSpPr>
        <p:spPr>
          <a:xfrm>
            <a:off x="874541" y="153987"/>
            <a:ext cx="7547317" cy="715963"/>
          </a:xfrm>
          <a:noFill/>
        </p:spPr>
        <p:txBody>
          <a:bodyPr rtlCol="0">
            <a:normAutofit/>
          </a:bodyPr>
          <a:lstStyle/>
          <a:p>
            <a:pPr eaLnBrk="1" fontAlgn="auto" hangingPunct="1">
              <a:spcAft>
                <a:spcPts val="0"/>
              </a:spcAft>
              <a:defRPr/>
            </a:pPr>
            <a:r>
              <a:rPr lang="en-US" sz="4000" b="1" dirty="0">
                <a:solidFill>
                  <a:srgbClr val="C00000"/>
                </a:solidFill>
              </a:rPr>
              <a:t>ĐỔI MỚI PPDH</a:t>
            </a:r>
          </a:p>
        </p:txBody>
      </p:sp>
      <p:sp>
        <p:nvSpPr>
          <p:cNvPr id="36867" name="Rectangle 3"/>
          <p:cNvSpPr>
            <a:spLocks noGrp="1" noChangeArrowheads="1"/>
          </p:cNvSpPr>
          <p:nvPr>
            <p:ph type="body" sz="half" idx="4294967295"/>
          </p:nvPr>
        </p:nvSpPr>
        <p:spPr>
          <a:xfrm>
            <a:off x="4648200" y="1295400"/>
            <a:ext cx="4038600" cy="4908550"/>
          </a:xfrm>
        </p:spPr>
        <p:txBody>
          <a:bodyPr/>
          <a:lstStyle/>
          <a:p>
            <a:pPr marL="620713" indent="-620713" algn="ctr" defTabSz="1065213" eaLnBrk="1" hangingPunct="1">
              <a:buFont typeface="Arial" panose="020B0604020202020204" pitchFamily="34" charset="0"/>
              <a:buNone/>
            </a:pPr>
            <a:endParaRPr lang="en-US" altLang="en-US" sz="1200" smtClean="0"/>
          </a:p>
          <a:p>
            <a:pPr marL="620713" indent="-620713" defTabSz="1065213" eaLnBrk="1" hangingPunct="1"/>
            <a:endParaRPr lang="en-US" altLang="en-US" sz="2400" smtClean="0"/>
          </a:p>
        </p:txBody>
      </p:sp>
      <p:sp>
        <p:nvSpPr>
          <p:cNvPr id="36868" name="Rectangle 4"/>
          <p:cNvSpPr>
            <a:spLocks noGrp="1" noChangeArrowheads="1"/>
          </p:cNvSpPr>
          <p:nvPr>
            <p:ph type="body" sz="half" idx="4294967295"/>
          </p:nvPr>
        </p:nvSpPr>
        <p:spPr>
          <a:xfrm>
            <a:off x="457200" y="1143000"/>
            <a:ext cx="8305800" cy="5060950"/>
          </a:xfrm>
        </p:spPr>
        <p:txBody>
          <a:bodyPr>
            <a:normAutofit fontScale="92500" lnSpcReduction="10000"/>
          </a:bodyPr>
          <a:lstStyle/>
          <a:p>
            <a:pPr marL="531813" indent="-531813" algn="ctr" defTabSz="1065213" eaLnBrk="1" hangingPunct="1">
              <a:lnSpc>
                <a:spcPct val="80000"/>
              </a:lnSpc>
              <a:buFont typeface="Arial" panose="020B0604020202020204" pitchFamily="34" charset="0"/>
              <a:buNone/>
            </a:pPr>
            <a:r>
              <a:rPr lang="en-US" altLang="en-US" sz="2400" b="1" dirty="0" smtClean="0">
                <a:solidFill>
                  <a:srgbClr val="CC3300"/>
                </a:solidFill>
                <a:latin typeface="Aari"/>
                <a:cs typeface="Arial" panose="020B0604020202020204" pitchFamily="34" charset="0"/>
              </a:rPr>
              <a:t>VÌ SAO ĐỔI MỚI?</a:t>
            </a:r>
          </a:p>
          <a:p>
            <a:pPr marL="531813" indent="-531813" algn="ctr" defTabSz="1065213" eaLnBrk="1" hangingPunct="1">
              <a:lnSpc>
                <a:spcPct val="80000"/>
              </a:lnSpc>
              <a:buFont typeface="Arial" panose="020B0604020202020204" pitchFamily="34" charset="0"/>
              <a:buNone/>
            </a:pPr>
            <a:endParaRPr lang="en-US" altLang="en-US" sz="2400" b="1" dirty="0" smtClean="0">
              <a:solidFill>
                <a:schemeClr val="accent2"/>
              </a:solidFill>
              <a:latin typeface="Aari"/>
              <a:cs typeface="Arial" panose="020B0604020202020204" pitchFamily="34" charset="0"/>
            </a:endParaRP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MỤC TIÊU DH THAY ĐỔI</a:t>
            </a: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CHƯƠNG TRÌNH DH THAY ĐỔI</a:t>
            </a: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YÊU CẦU VỀ CHẤT LƯỢNG VÀ HIỆU QUẢ DH</a:t>
            </a: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ĐIỀU KIỆN, PHƯƠNG TIỆN THAY ĐỔI</a:t>
            </a:r>
            <a:endParaRPr lang="en-US" altLang="en-US" sz="2400" b="1" dirty="0" smtClean="0">
              <a:solidFill>
                <a:srgbClr val="CC3300"/>
              </a:solidFill>
              <a:latin typeface="Aari"/>
              <a:cs typeface="Arial" panose="020B0604020202020204" pitchFamily="34" charset="0"/>
            </a:endParaRPr>
          </a:p>
          <a:p>
            <a:pPr marL="531813" indent="-531813" algn="ctr" defTabSz="1065213" eaLnBrk="1" hangingPunct="1">
              <a:lnSpc>
                <a:spcPct val="80000"/>
              </a:lnSpc>
              <a:buFont typeface="Arial" panose="020B0604020202020204" pitchFamily="34" charset="0"/>
              <a:buNone/>
            </a:pPr>
            <a:endParaRPr lang="en-US" altLang="en-US" sz="2400" b="1" dirty="0" smtClean="0">
              <a:solidFill>
                <a:srgbClr val="CC3300"/>
              </a:solidFill>
              <a:latin typeface="Aari"/>
              <a:cs typeface="Arial" panose="020B0604020202020204" pitchFamily="34" charset="0"/>
            </a:endParaRPr>
          </a:p>
          <a:p>
            <a:pPr marL="531813" indent="-531813" algn="ctr" defTabSz="1065213" eaLnBrk="1" hangingPunct="1">
              <a:lnSpc>
                <a:spcPct val="80000"/>
              </a:lnSpc>
              <a:buFont typeface="Arial" panose="020B0604020202020204" pitchFamily="34" charset="0"/>
              <a:buNone/>
            </a:pPr>
            <a:r>
              <a:rPr lang="en-US" altLang="en-US" sz="2400" b="1" dirty="0" smtClean="0">
                <a:solidFill>
                  <a:srgbClr val="CC3300"/>
                </a:solidFill>
                <a:latin typeface="Aari"/>
                <a:cs typeface="Arial" panose="020B0604020202020204" pitchFamily="34" charset="0"/>
              </a:rPr>
              <a:t>XU HƯỚNG ĐỔI MỚI?  </a:t>
            </a:r>
          </a:p>
          <a:p>
            <a:pPr marL="531813" indent="-531813" algn="ctr" defTabSz="1065213" eaLnBrk="1" hangingPunct="1">
              <a:lnSpc>
                <a:spcPct val="80000"/>
              </a:lnSpc>
              <a:buFont typeface="Arial" panose="020B0604020202020204" pitchFamily="34" charset="0"/>
              <a:buNone/>
            </a:pPr>
            <a:endParaRPr lang="en-US" altLang="en-US" sz="2400" b="1" dirty="0" smtClean="0">
              <a:solidFill>
                <a:srgbClr val="CC3300"/>
              </a:solidFill>
              <a:latin typeface="Aari"/>
              <a:cs typeface="Arial" panose="020B0604020202020204" pitchFamily="34" charset="0"/>
            </a:endParaRP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CẢI TIẾN CÁC PPDH TRUYỀN THỐNG,</a:t>
            </a: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THỬ NGHIỆM CÁC PPDH MỚI,</a:t>
            </a: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SỬ DỤNG PHƯƠNG TIỆN DH HIỆN ĐẠI,</a:t>
            </a: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TĂNG CƯỜNG TỰ HỌC,</a:t>
            </a:r>
          </a:p>
          <a:p>
            <a:pPr marL="531813" indent="-531813" defTabSz="1065213" eaLnBrk="1" hangingPunct="1">
              <a:lnSpc>
                <a:spcPct val="80000"/>
              </a:lnSpc>
              <a:buFontTx/>
              <a:buAutoNum type="arabicPeriod"/>
            </a:pPr>
            <a:r>
              <a:rPr lang="en-US" altLang="en-US" sz="2400" dirty="0" smtClean="0">
                <a:latin typeface="Aari"/>
                <a:cs typeface="Arial" panose="020B0604020202020204" pitchFamily="34" charset="0"/>
              </a:rPr>
              <a:t>PHÁT HUY VAI TRÒ CHỦ ĐẠO CỦA NGƯỜI DẠY</a:t>
            </a:r>
          </a:p>
        </p:txBody>
      </p:sp>
    </p:spTree>
    <p:extLst>
      <p:ext uri="{BB962C8B-B14F-4D97-AF65-F5344CB8AC3E}">
        <p14:creationId xmlns:p14="http://schemas.microsoft.com/office/powerpoint/2010/main" val="12394175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811530" y="422031"/>
            <a:ext cx="7938576" cy="718086"/>
          </a:xfrm>
          <a:noFill/>
        </p:spPr>
        <p:txBody>
          <a:bodyPr rtlCol="0">
            <a:noAutofit/>
          </a:bodyPr>
          <a:lstStyle/>
          <a:p>
            <a:pPr eaLnBrk="1" fontAlgn="auto" hangingPunct="1">
              <a:lnSpc>
                <a:spcPct val="100000"/>
              </a:lnSpc>
              <a:spcAft>
                <a:spcPts val="0"/>
              </a:spcAft>
              <a:defRPr/>
            </a:pPr>
            <a:r>
              <a:rPr lang="en-US" sz="3600" b="1" dirty="0" err="1">
                <a:solidFill>
                  <a:srgbClr val="C00000"/>
                </a:solidFill>
              </a:rPr>
              <a:t>Những</a:t>
            </a:r>
            <a:r>
              <a:rPr lang="en-US" sz="3600" b="1" dirty="0">
                <a:solidFill>
                  <a:srgbClr val="C00000"/>
                </a:solidFill>
              </a:rPr>
              <a:t> </a:t>
            </a:r>
            <a:r>
              <a:rPr lang="en-US" sz="3600" b="1" dirty="0" err="1">
                <a:solidFill>
                  <a:srgbClr val="C00000"/>
                </a:solidFill>
              </a:rPr>
              <a:t>cơ</a:t>
            </a:r>
            <a:r>
              <a:rPr lang="en-US" sz="3600" b="1" dirty="0">
                <a:solidFill>
                  <a:srgbClr val="C00000"/>
                </a:solidFill>
              </a:rPr>
              <a:t> </a:t>
            </a:r>
            <a:r>
              <a:rPr lang="en-US" sz="3600" b="1" dirty="0" err="1">
                <a:solidFill>
                  <a:srgbClr val="C00000"/>
                </a:solidFill>
              </a:rPr>
              <a:t>sở</a:t>
            </a:r>
            <a:r>
              <a:rPr lang="en-US" sz="3600" b="1" dirty="0">
                <a:solidFill>
                  <a:srgbClr val="C00000"/>
                </a:solidFill>
              </a:rPr>
              <a:t> </a:t>
            </a:r>
            <a:r>
              <a:rPr lang="en-US" sz="3600" b="1" dirty="0" err="1">
                <a:solidFill>
                  <a:srgbClr val="C00000"/>
                </a:solidFill>
              </a:rPr>
              <a:t>lý</a:t>
            </a:r>
            <a:r>
              <a:rPr lang="en-US" sz="3600" b="1" dirty="0">
                <a:solidFill>
                  <a:srgbClr val="C00000"/>
                </a:solidFill>
              </a:rPr>
              <a:t> </a:t>
            </a:r>
            <a:r>
              <a:rPr lang="en-US" sz="3600" b="1" dirty="0" err="1">
                <a:solidFill>
                  <a:srgbClr val="C00000"/>
                </a:solidFill>
              </a:rPr>
              <a:t>luận</a:t>
            </a:r>
            <a:r>
              <a:rPr lang="en-US" sz="3600" b="1" dirty="0">
                <a:solidFill>
                  <a:srgbClr val="C00000"/>
                </a:solidFill>
              </a:rPr>
              <a:t> </a:t>
            </a:r>
            <a:r>
              <a:rPr lang="en-US" sz="3600" b="1" dirty="0" err="1">
                <a:solidFill>
                  <a:srgbClr val="C00000"/>
                </a:solidFill>
              </a:rPr>
              <a:t>và</a:t>
            </a:r>
            <a:r>
              <a:rPr lang="en-US" sz="3600" b="1" dirty="0">
                <a:solidFill>
                  <a:srgbClr val="C00000"/>
                </a:solidFill>
              </a:rPr>
              <a:t> </a:t>
            </a:r>
            <a:r>
              <a:rPr lang="en-US" sz="3600" b="1" dirty="0" err="1">
                <a:solidFill>
                  <a:srgbClr val="C00000"/>
                </a:solidFill>
              </a:rPr>
              <a:t>thực</a:t>
            </a:r>
            <a:r>
              <a:rPr lang="en-US" sz="3600" b="1" dirty="0">
                <a:solidFill>
                  <a:srgbClr val="C00000"/>
                </a:solidFill>
              </a:rPr>
              <a:t> </a:t>
            </a:r>
            <a:r>
              <a:rPr lang="en-US" sz="3600" b="1" dirty="0" err="1">
                <a:solidFill>
                  <a:srgbClr val="C00000"/>
                </a:solidFill>
              </a:rPr>
              <a:t>tiễn</a:t>
            </a:r>
            <a:r>
              <a:rPr lang="en-US" sz="3600" b="1" dirty="0">
                <a:solidFill>
                  <a:srgbClr val="C00000"/>
                </a:solidFill>
              </a:rPr>
              <a:t> </a:t>
            </a:r>
            <a:r>
              <a:rPr lang="en-US" sz="3600" b="1" dirty="0" err="1">
                <a:solidFill>
                  <a:srgbClr val="C00000"/>
                </a:solidFill>
              </a:rPr>
              <a:t>của</a:t>
            </a:r>
            <a:r>
              <a:rPr lang="en-US" sz="3600" b="1" dirty="0">
                <a:solidFill>
                  <a:srgbClr val="C00000"/>
                </a:solidFill>
              </a:rPr>
              <a:t> </a:t>
            </a:r>
            <a:r>
              <a:rPr lang="en-US" sz="3600" b="1" dirty="0" err="1" smtClean="0">
                <a:solidFill>
                  <a:srgbClr val="C00000"/>
                </a:solidFill>
              </a:rPr>
              <a:t>việc</a:t>
            </a:r>
            <a:r>
              <a:rPr lang="en-US" sz="3600" b="1" dirty="0" smtClean="0">
                <a:solidFill>
                  <a:srgbClr val="C00000"/>
                </a:solidFill>
              </a:rPr>
              <a:t/>
            </a:r>
            <a:br>
              <a:rPr lang="en-US" sz="3600" b="1" dirty="0" smtClean="0">
                <a:solidFill>
                  <a:srgbClr val="C00000"/>
                </a:solidFill>
              </a:rPr>
            </a:br>
            <a:r>
              <a:rPr lang="en-US" sz="3600" b="1" dirty="0" err="1" smtClean="0">
                <a:solidFill>
                  <a:srgbClr val="C00000"/>
                </a:solidFill>
              </a:rPr>
              <a:t>đổi</a:t>
            </a:r>
            <a:r>
              <a:rPr lang="en-US" sz="3600" b="1" dirty="0" smtClean="0">
                <a:solidFill>
                  <a:srgbClr val="C00000"/>
                </a:solidFill>
              </a:rPr>
              <a:t> </a:t>
            </a:r>
            <a:r>
              <a:rPr lang="en-US" sz="3600" b="1" dirty="0" err="1">
                <a:solidFill>
                  <a:srgbClr val="C00000"/>
                </a:solidFill>
              </a:rPr>
              <a:t>mới</a:t>
            </a:r>
            <a:r>
              <a:rPr lang="en-US" sz="3600" b="1" dirty="0">
                <a:solidFill>
                  <a:srgbClr val="C00000"/>
                </a:solidFill>
              </a:rPr>
              <a:t> </a:t>
            </a:r>
            <a:r>
              <a:rPr lang="en-US" sz="3600" b="1" dirty="0" err="1">
                <a:solidFill>
                  <a:srgbClr val="C00000"/>
                </a:solidFill>
              </a:rPr>
              <a:t>phương</a:t>
            </a:r>
            <a:r>
              <a:rPr lang="en-US" sz="3600" b="1" dirty="0">
                <a:solidFill>
                  <a:srgbClr val="C00000"/>
                </a:solidFill>
              </a:rPr>
              <a:t> </a:t>
            </a:r>
            <a:r>
              <a:rPr lang="en-US" sz="3600" b="1" dirty="0" err="1">
                <a:solidFill>
                  <a:srgbClr val="C00000"/>
                </a:solidFill>
              </a:rPr>
              <a:t>pháp</a:t>
            </a:r>
            <a:r>
              <a:rPr lang="en-US" sz="3600" b="1" dirty="0">
                <a:solidFill>
                  <a:srgbClr val="C00000"/>
                </a:solidFill>
              </a:rPr>
              <a:t> </a:t>
            </a:r>
            <a:r>
              <a:rPr lang="en-US" sz="3600" b="1" dirty="0" err="1">
                <a:solidFill>
                  <a:srgbClr val="C00000"/>
                </a:solidFill>
              </a:rPr>
              <a:t>dạy</a:t>
            </a:r>
            <a:r>
              <a:rPr lang="en-US" sz="3600" b="1" dirty="0">
                <a:solidFill>
                  <a:srgbClr val="C00000"/>
                </a:solidFill>
              </a:rPr>
              <a:t> </a:t>
            </a:r>
            <a:r>
              <a:rPr lang="en-US" sz="3600" b="1" dirty="0" err="1">
                <a:solidFill>
                  <a:srgbClr val="C00000"/>
                </a:solidFill>
              </a:rPr>
              <a:t>học</a:t>
            </a:r>
            <a:endParaRPr lang="en-US" sz="3600" b="1" dirty="0">
              <a:solidFill>
                <a:srgbClr val="C00000"/>
              </a:solidFill>
            </a:endParaRPr>
          </a:p>
        </p:txBody>
      </p:sp>
      <p:sp>
        <p:nvSpPr>
          <p:cNvPr id="37891" name="Rectangle 3"/>
          <p:cNvSpPr>
            <a:spLocks noGrp="1" noChangeArrowheads="1"/>
          </p:cNvSpPr>
          <p:nvPr>
            <p:ph type="body" idx="1"/>
          </p:nvPr>
        </p:nvSpPr>
        <p:spPr/>
        <p:txBody>
          <a:bodyPr/>
          <a:lstStyle/>
          <a:p>
            <a:pPr marL="709613" indent="-709613" defTabSz="1065213" eaLnBrk="1" hangingPunct="1">
              <a:buFont typeface="Arial" panose="020B0604020202020204" pitchFamily="34" charset="0"/>
              <a:buNone/>
            </a:pPr>
            <a:r>
              <a:rPr lang="en-US" altLang="en-US" b="1" smtClean="0">
                <a:solidFill>
                  <a:srgbClr val="C00000"/>
                </a:solidFill>
              </a:rPr>
              <a:t>Cơ sở lý luận</a:t>
            </a:r>
          </a:p>
          <a:p>
            <a:pPr marL="709613" indent="-709613" defTabSz="1065213" eaLnBrk="1" hangingPunct="1">
              <a:buFont typeface="Arial" panose="020B0604020202020204" pitchFamily="34" charset="0"/>
              <a:buNone/>
            </a:pPr>
            <a:r>
              <a:rPr lang="en-US" altLang="en-US" i="1" smtClean="0"/>
              <a:t>Một số quan điểm tiếp cận trong đổi mới phương pháp dạy học </a:t>
            </a:r>
          </a:p>
          <a:p>
            <a:pPr marL="709613" indent="-709613" defTabSz="1065213" eaLnBrk="1" hangingPunct="1">
              <a:buFontTx/>
              <a:buAutoNum type="alphaLcPeriod"/>
            </a:pPr>
            <a:r>
              <a:rPr lang="en-US" altLang="en-US" i="1" smtClean="0"/>
              <a:t>Tiếp cận hoạt động - nhân cách</a:t>
            </a:r>
          </a:p>
          <a:p>
            <a:pPr marL="709613" indent="-709613" defTabSz="1065213" eaLnBrk="1" hangingPunct="1">
              <a:buFontTx/>
              <a:buAutoNum type="alphaLcPeriod"/>
            </a:pPr>
            <a:r>
              <a:rPr lang="en-US" altLang="en-US" i="1" smtClean="0"/>
              <a:t>Tiếp cận hệ thống - cấu trúc</a:t>
            </a:r>
          </a:p>
          <a:p>
            <a:pPr marL="709613" indent="-709613" defTabSz="1065213" eaLnBrk="1" hangingPunct="1">
              <a:buFontTx/>
              <a:buAutoNum type="alphaLcPeriod"/>
            </a:pPr>
            <a:r>
              <a:rPr lang="en-US" altLang="en-US" i="1" smtClean="0"/>
              <a:t>Tiếp cận "dạy học tập trung vào người học"(dạy học lấy học sinh làm trung tâm)</a:t>
            </a:r>
            <a:r>
              <a:rPr lang="en-US" altLang="en-US" smtClean="0"/>
              <a:t> </a:t>
            </a:r>
          </a:p>
        </p:txBody>
      </p:sp>
    </p:spTree>
    <p:extLst>
      <p:ext uri="{BB962C8B-B14F-4D97-AF65-F5344CB8AC3E}">
        <p14:creationId xmlns:p14="http://schemas.microsoft.com/office/powerpoint/2010/main" val="193955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96118" y="932865"/>
            <a:ext cx="8593137" cy="6267450"/>
          </a:xfrm>
        </p:spPr>
        <p:txBody>
          <a:bodyPr/>
          <a:lstStyle/>
          <a:p>
            <a:pPr eaLnBrk="1" hangingPunct="1">
              <a:lnSpc>
                <a:spcPct val="80000"/>
              </a:lnSpc>
              <a:buFontTx/>
              <a:buNone/>
            </a:pPr>
            <a:r>
              <a:rPr lang="en-US" altLang="en-US" b="1" dirty="0" smtClean="0"/>
              <a:t>	</a:t>
            </a:r>
            <a:r>
              <a:rPr lang="en-US" altLang="en-US" b="1" dirty="0" smtClean="0">
                <a:solidFill>
                  <a:srgbClr val="C00000"/>
                </a:solidFill>
              </a:rPr>
              <a:t> </a:t>
            </a:r>
            <a:r>
              <a:rPr lang="en-US" altLang="en-US" dirty="0" smtClean="0"/>
              <a:t>1</a:t>
            </a:r>
            <a:r>
              <a:rPr lang="en-US" altLang="en-US" i="1" dirty="0" smtClean="0"/>
              <a:t>.</a:t>
            </a:r>
            <a:r>
              <a:rPr lang="en-US" altLang="en-US" b="1" dirty="0" smtClean="0"/>
              <a:t> </a:t>
            </a:r>
            <a:r>
              <a:rPr lang="en-US" altLang="en-US" dirty="0" err="1" smtClean="0"/>
              <a:t>Sự</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của</a:t>
            </a:r>
            <a:r>
              <a:rPr lang="en-US" altLang="en-US" dirty="0" smtClean="0"/>
              <a:t> KH-CN </a:t>
            </a:r>
            <a:r>
              <a:rPr lang="en-US" altLang="en-US" dirty="0" err="1" smtClean="0"/>
              <a:t>trong</a:t>
            </a:r>
            <a:r>
              <a:rPr lang="en-US" altLang="en-US" dirty="0" smtClean="0"/>
              <a:t> </a:t>
            </a:r>
            <a:r>
              <a:rPr lang="en-US" altLang="en-US" dirty="0" err="1" smtClean="0"/>
              <a:t>thời</a:t>
            </a:r>
            <a:r>
              <a:rPr lang="en-US" altLang="en-US" dirty="0" smtClean="0"/>
              <a:t> </a:t>
            </a:r>
            <a:r>
              <a:rPr lang="en-US" altLang="en-US" dirty="0" err="1" smtClean="0"/>
              <a:t>đại</a:t>
            </a:r>
            <a:r>
              <a:rPr lang="en-US" altLang="en-US" dirty="0" smtClean="0"/>
              <a:t> </a:t>
            </a:r>
            <a:r>
              <a:rPr lang="en-US" altLang="en-US" dirty="0" err="1" smtClean="0"/>
              <a:t>ngày</a:t>
            </a:r>
            <a:r>
              <a:rPr lang="en-US" altLang="en-US" dirty="0" smtClean="0"/>
              <a:t> nay </a:t>
            </a:r>
            <a:r>
              <a:rPr lang="en-US" altLang="en-US" dirty="0" err="1" smtClean="0"/>
              <a:t>và</a:t>
            </a:r>
            <a:r>
              <a:rPr lang="en-US" altLang="en-US" dirty="0" smtClean="0"/>
              <a:t> </a:t>
            </a:r>
            <a:r>
              <a:rPr lang="en-US" altLang="en-US" dirty="0" err="1" smtClean="0"/>
              <a:t>những</a:t>
            </a:r>
            <a:r>
              <a:rPr lang="en-US" altLang="en-US" dirty="0" smtClean="0"/>
              <a:t> </a:t>
            </a:r>
            <a:r>
              <a:rPr lang="en-US" altLang="en-US" dirty="0" err="1" smtClean="0"/>
              <a:t>yêu</a:t>
            </a:r>
            <a:r>
              <a:rPr lang="en-US" altLang="en-US" dirty="0" smtClean="0"/>
              <a:t> </a:t>
            </a:r>
            <a:r>
              <a:rPr lang="en-US" altLang="en-US" dirty="0" err="1" smtClean="0"/>
              <a:t>cầu</a:t>
            </a:r>
            <a:r>
              <a:rPr lang="en-US" altLang="en-US" dirty="0" smtClean="0"/>
              <a:t> </a:t>
            </a:r>
            <a:r>
              <a:rPr lang="en-US" altLang="en-US" dirty="0" err="1" smtClean="0"/>
              <a:t>mới</a:t>
            </a:r>
            <a:r>
              <a:rPr lang="en-US" altLang="en-US" dirty="0" smtClean="0"/>
              <a:t> </a:t>
            </a:r>
            <a:r>
              <a:rPr lang="en-US" altLang="en-US" dirty="0" err="1" smtClean="0"/>
              <a:t>về</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KT-XH </a:t>
            </a:r>
          </a:p>
          <a:p>
            <a:pPr eaLnBrk="1" hangingPunct="1">
              <a:lnSpc>
                <a:spcPct val="80000"/>
              </a:lnSpc>
              <a:buFontTx/>
              <a:buNone/>
            </a:pPr>
            <a:endParaRPr lang="en-US" altLang="en-US" dirty="0" smtClean="0"/>
          </a:p>
          <a:p>
            <a:pPr eaLnBrk="1" hangingPunct="1">
              <a:lnSpc>
                <a:spcPct val="80000"/>
              </a:lnSpc>
              <a:buFontTx/>
              <a:buNone/>
            </a:pPr>
            <a:r>
              <a:rPr lang="en-US" altLang="en-US" dirty="0" smtClean="0"/>
              <a:t>	</a:t>
            </a:r>
            <a:r>
              <a:rPr lang="en-US" altLang="en-US" i="1" dirty="0" smtClean="0"/>
              <a:t>2.</a:t>
            </a:r>
            <a:r>
              <a:rPr lang="en-US" altLang="en-US" dirty="0" smtClean="0"/>
              <a:t> </a:t>
            </a:r>
            <a:r>
              <a:rPr lang="en-US" altLang="en-US" dirty="0" err="1" smtClean="0"/>
              <a:t>Với</a:t>
            </a:r>
            <a:r>
              <a:rPr lang="en-US" altLang="en-US" dirty="0" smtClean="0"/>
              <a:t> </a:t>
            </a:r>
            <a:r>
              <a:rPr lang="en-US" altLang="en-US" dirty="0" err="1" smtClean="0"/>
              <a:t>sư</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của</a:t>
            </a:r>
            <a:r>
              <a:rPr lang="en-US" altLang="en-US" dirty="0" smtClean="0"/>
              <a:t> KH-CN </a:t>
            </a:r>
            <a:r>
              <a:rPr lang="en-US" altLang="en-US" dirty="0" err="1" smtClean="0"/>
              <a:t>hiện</a:t>
            </a:r>
            <a:r>
              <a:rPr lang="en-US" altLang="en-US" dirty="0" smtClean="0"/>
              <a:t> </a:t>
            </a:r>
            <a:r>
              <a:rPr lang="en-US" altLang="en-US" dirty="0" err="1" smtClean="0"/>
              <a:t>đại</a:t>
            </a:r>
            <a:r>
              <a:rPr lang="en-US" altLang="en-US" dirty="0" smtClean="0"/>
              <a:t> </a:t>
            </a:r>
            <a:r>
              <a:rPr lang="en-US" altLang="en-US" dirty="0" err="1" smtClean="0"/>
              <a:t>đã</a:t>
            </a:r>
            <a:r>
              <a:rPr lang="en-US" altLang="en-US" dirty="0" smtClean="0"/>
              <a:t> </a:t>
            </a:r>
            <a:r>
              <a:rPr lang="en-US" altLang="en-US" dirty="0" err="1" smtClean="0"/>
              <a:t>mở</a:t>
            </a:r>
            <a:r>
              <a:rPr lang="en-US" altLang="en-US" dirty="0" smtClean="0"/>
              <a:t> </a:t>
            </a:r>
            <a:r>
              <a:rPr lang="en-US" altLang="en-US" dirty="0" err="1" smtClean="0"/>
              <a:t>ra</a:t>
            </a:r>
            <a:r>
              <a:rPr lang="en-US" altLang="en-US" dirty="0" smtClean="0"/>
              <a:t> </a:t>
            </a:r>
            <a:r>
              <a:rPr lang="en-US" altLang="en-US" dirty="0" err="1" smtClean="0"/>
              <a:t>những</a:t>
            </a:r>
            <a:r>
              <a:rPr lang="en-US" altLang="en-US" dirty="0" smtClean="0"/>
              <a:t> </a:t>
            </a:r>
            <a:r>
              <a:rPr lang="en-US" altLang="en-US" dirty="0" err="1" smtClean="0"/>
              <a:t>khả</a:t>
            </a:r>
            <a:r>
              <a:rPr lang="en-US" altLang="en-US" dirty="0" smtClean="0"/>
              <a:t> </a:t>
            </a:r>
            <a:r>
              <a:rPr lang="en-US" altLang="en-US" dirty="0" err="1" smtClean="0"/>
              <a:t>năng</a:t>
            </a:r>
            <a:r>
              <a:rPr lang="en-US" altLang="en-US" dirty="0" smtClean="0"/>
              <a:t> </a:t>
            </a:r>
            <a:r>
              <a:rPr lang="en-US" altLang="en-US" dirty="0" err="1" smtClean="0"/>
              <a:t>và</a:t>
            </a:r>
            <a:r>
              <a:rPr lang="en-US" altLang="en-US" dirty="0" smtClean="0"/>
              <a:t> </a:t>
            </a:r>
            <a:r>
              <a:rPr lang="en-US" altLang="en-US" dirty="0" err="1" smtClean="0"/>
              <a:t>điều</a:t>
            </a:r>
            <a:r>
              <a:rPr lang="en-US" altLang="en-US" dirty="0" smtClean="0"/>
              <a:t> </a:t>
            </a:r>
            <a:r>
              <a:rPr lang="en-US" altLang="en-US" dirty="0" err="1" smtClean="0"/>
              <a:t>kiện</a:t>
            </a:r>
            <a:r>
              <a:rPr lang="en-US" altLang="en-US" dirty="0" smtClean="0"/>
              <a:t> </a:t>
            </a:r>
            <a:r>
              <a:rPr lang="en-US" altLang="en-US" dirty="0" err="1" smtClean="0"/>
              <a:t>thuận</a:t>
            </a:r>
            <a:r>
              <a:rPr lang="en-US" altLang="en-US" dirty="0" smtClean="0"/>
              <a:t> </a:t>
            </a:r>
            <a:r>
              <a:rPr lang="en-US" altLang="en-US" dirty="0" err="1" smtClean="0"/>
              <a:t>lợi</a:t>
            </a:r>
            <a:r>
              <a:rPr lang="en-US" altLang="en-US" dirty="0" smtClean="0"/>
              <a:t> </a:t>
            </a:r>
            <a:r>
              <a:rPr lang="en-US" altLang="en-US" dirty="0" err="1" smtClean="0"/>
              <a:t>cho</a:t>
            </a:r>
            <a:r>
              <a:rPr lang="en-US" altLang="en-US" dirty="0" smtClean="0"/>
              <a:t> </a:t>
            </a:r>
            <a:r>
              <a:rPr lang="en-US" altLang="en-US" dirty="0" err="1" smtClean="0"/>
              <a:t>việc</a:t>
            </a:r>
            <a:r>
              <a:rPr lang="en-US" altLang="en-US" dirty="0" smtClean="0"/>
              <a:t> </a:t>
            </a:r>
            <a:r>
              <a:rPr lang="en-US" altLang="en-US" dirty="0" err="1" smtClean="0"/>
              <a:t>sử</a:t>
            </a:r>
            <a:r>
              <a:rPr lang="en-US" altLang="en-US" dirty="0" smtClean="0"/>
              <a:t> </a:t>
            </a:r>
            <a:r>
              <a:rPr lang="en-US" altLang="en-US" dirty="0" err="1" smtClean="0"/>
              <a:t>dụng</a:t>
            </a:r>
            <a:r>
              <a:rPr lang="en-US" altLang="en-US" dirty="0" smtClean="0"/>
              <a:t> </a:t>
            </a:r>
            <a:r>
              <a:rPr lang="en-US" altLang="en-US" dirty="0" err="1" smtClean="0"/>
              <a:t>các</a:t>
            </a:r>
            <a:r>
              <a:rPr lang="en-US" altLang="en-US" dirty="0" smtClean="0"/>
              <a:t> </a:t>
            </a:r>
            <a:r>
              <a:rPr lang="en-US" altLang="en-US" dirty="0" err="1" smtClean="0"/>
              <a:t>phương</a:t>
            </a:r>
            <a:r>
              <a:rPr lang="en-US" altLang="en-US" dirty="0" smtClean="0"/>
              <a:t> </a:t>
            </a:r>
            <a:r>
              <a:rPr lang="en-US" altLang="en-US" dirty="0" err="1" smtClean="0"/>
              <a:t>tiện</a:t>
            </a:r>
            <a:r>
              <a:rPr lang="en-US" altLang="en-US" dirty="0" smtClean="0"/>
              <a:t> </a:t>
            </a:r>
            <a:r>
              <a:rPr lang="en-US" altLang="en-US" dirty="0" err="1" smtClean="0"/>
              <a:t>kỹ</a:t>
            </a:r>
            <a:r>
              <a:rPr lang="en-US" altLang="en-US" dirty="0" smtClean="0"/>
              <a:t> </a:t>
            </a:r>
            <a:r>
              <a:rPr lang="en-US" altLang="en-US" dirty="0" err="1" smtClean="0"/>
              <a:t>thuật</a:t>
            </a:r>
            <a:r>
              <a:rPr lang="en-US" altLang="en-US" dirty="0" smtClean="0"/>
              <a:t> </a:t>
            </a:r>
            <a:r>
              <a:rPr lang="en-US" altLang="en-US" dirty="0" err="1" smtClean="0"/>
              <a:t>dạy</a:t>
            </a:r>
            <a:r>
              <a:rPr lang="en-US" altLang="en-US" dirty="0" smtClean="0"/>
              <a:t> </a:t>
            </a:r>
            <a:r>
              <a:rPr lang="en-US" altLang="en-US" dirty="0" err="1" smtClean="0"/>
              <a:t>học</a:t>
            </a:r>
            <a:r>
              <a:rPr lang="en-US" altLang="en-US" dirty="0" smtClean="0"/>
              <a:t> </a:t>
            </a:r>
            <a:r>
              <a:rPr lang="en-US" altLang="en-US" dirty="0" err="1" smtClean="0"/>
              <a:t>hiện</a:t>
            </a:r>
            <a:r>
              <a:rPr lang="en-US" altLang="en-US" dirty="0" smtClean="0"/>
              <a:t> </a:t>
            </a:r>
            <a:r>
              <a:rPr lang="en-US" altLang="en-US" dirty="0" err="1" smtClean="0"/>
              <a:t>đại</a:t>
            </a:r>
            <a:r>
              <a:rPr lang="en-US" altLang="en-US" dirty="0" smtClean="0"/>
              <a:t> </a:t>
            </a:r>
            <a:r>
              <a:rPr lang="en-US" altLang="en-US" dirty="0" err="1" smtClean="0"/>
              <a:t>vào</a:t>
            </a:r>
            <a:r>
              <a:rPr lang="en-US" altLang="en-US" dirty="0" smtClean="0"/>
              <a:t> </a:t>
            </a:r>
            <a:r>
              <a:rPr lang="en-US" altLang="en-US" dirty="0" err="1" smtClean="0"/>
              <a:t>quá</a:t>
            </a:r>
            <a:r>
              <a:rPr lang="en-US" altLang="en-US" dirty="0" smtClean="0"/>
              <a:t> </a:t>
            </a:r>
            <a:r>
              <a:rPr lang="en-US" altLang="en-US" dirty="0" err="1" smtClean="0"/>
              <a:t>trình</a:t>
            </a:r>
            <a:r>
              <a:rPr lang="en-US" altLang="en-US" dirty="0" smtClean="0"/>
              <a:t> </a:t>
            </a:r>
            <a:r>
              <a:rPr lang="en-US" altLang="en-US" dirty="0" err="1" smtClean="0"/>
              <a:t>dạy</a:t>
            </a:r>
            <a:r>
              <a:rPr lang="en-US" altLang="en-US" dirty="0" smtClean="0"/>
              <a:t> </a:t>
            </a:r>
            <a:r>
              <a:rPr lang="en-US" altLang="en-US" dirty="0" err="1" smtClean="0"/>
              <a:t>học</a:t>
            </a:r>
            <a:r>
              <a:rPr lang="en-US" altLang="en-US" dirty="0" smtClean="0"/>
              <a:t>. </a:t>
            </a:r>
          </a:p>
          <a:p>
            <a:pPr eaLnBrk="1" hangingPunct="1">
              <a:lnSpc>
                <a:spcPct val="80000"/>
              </a:lnSpc>
              <a:buFontTx/>
              <a:buNone/>
            </a:pPr>
            <a:endParaRPr lang="en-US" altLang="en-US" b="1" dirty="0" smtClean="0"/>
          </a:p>
          <a:p>
            <a:pPr eaLnBrk="1" hangingPunct="1">
              <a:lnSpc>
                <a:spcPct val="80000"/>
              </a:lnSpc>
              <a:buFontTx/>
              <a:buNone/>
            </a:pPr>
            <a:r>
              <a:rPr lang="en-US" altLang="en-US" b="1" dirty="0" smtClean="0"/>
              <a:t>	</a:t>
            </a:r>
            <a:r>
              <a:rPr lang="en-US" altLang="en-US" i="1" dirty="0" smtClean="0"/>
              <a:t>3.</a:t>
            </a:r>
            <a:r>
              <a:rPr lang="en-US" altLang="en-US" dirty="0" smtClean="0"/>
              <a:t> </a:t>
            </a:r>
            <a:r>
              <a:rPr lang="en-US" altLang="en-US" dirty="0" err="1" smtClean="0"/>
              <a:t>Các</a:t>
            </a:r>
            <a:r>
              <a:rPr lang="en-US" altLang="en-US" dirty="0" smtClean="0"/>
              <a:t> PPDH </a:t>
            </a:r>
            <a:r>
              <a:rPr lang="en-US" altLang="en-US" dirty="0" err="1" smtClean="0"/>
              <a:t>truyền</a:t>
            </a:r>
            <a:r>
              <a:rPr lang="en-US" altLang="en-US" dirty="0" smtClean="0"/>
              <a:t> </a:t>
            </a:r>
            <a:r>
              <a:rPr lang="en-US" altLang="en-US" dirty="0" err="1" smtClean="0"/>
              <a:t>thống</a:t>
            </a:r>
            <a:r>
              <a:rPr lang="en-US" altLang="en-US" dirty="0" smtClean="0"/>
              <a:t> </a:t>
            </a:r>
            <a:r>
              <a:rPr lang="en-US" altLang="en-US" dirty="0" err="1" smtClean="0"/>
              <a:t>có</a:t>
            </a:r>
            <a:r>
              <a:rPr lang="en-US" altLang="en-US" dirty="0" smtClean="0"/>
              <a:t> </a:t>
            </a:r>
            <a:r>
              <a:rPr lang="en-US" altLang="en-US" dirty="0" err="1" smtClean="0"/>
              <a:t>những</a:t>
            </a:r>
            <a:r>
              <a:rPr lang="en-US" altLang="en-US" dirty="0" smtClean="0"/>
              <a:t> </a:t>
            </a:r>
            <a:r>
              <a:rPr lang="en-US" altLang="en-US" dirty="0" err="1" smtClean="0"/>
              <a:t>ưu</a:t>
            </a:r>
            <a:r>
              <a:rPr lang="en-US" altLang="en-US" dirty="0" smtClean="0"/>
              <a:t> </a:t>
            </a:r>
            <a:r>
              <a:rPr lang="en-US" altLang="en-US" dirty="0" err="1" smtClean="0"/>
              <a:t>điểm</a:t>
            </a:r>
            <a:r>
              <a:rPr lang="en-US" altLang="en-US" dirty="0" smtClean="0"/>
              <a:t> </a:t>
            </a:r>
            <a:r>
              <a:rPr lang="en-US" altLang="en-US" dirty="0" err="1" smtClean="0"/>
              <a:t>nhất</a:t>
            </a:r>
            <a:r>
              <a:rPr lang="en-US" altLang="en-US" dirty="0" smtClean="0"/>
              <a:t> </a:t>
            </a:r>
            <a:r>
              <a:rPr lang="en-US" altLang="en-US" dirty="0" err="1" smtClean="0"/>
              <a:t>định</a:t>
            </a:r>
            <a:r>
              <a:rPr lang="en-US" altLang="en-US" dirty="0" smtClean="0"/>
              <a:t>, </a:t>
            </a:r>
            <a:r>
              <a:rPr lang="en-US" altLang="en-US" dirty="0" err="1" smtClean="0"/>
              <a:t>nhưng</a:t>
            </a:r>
            <a:r>
              <a:rPr lang="en-US" altLang="en-US" dirty="0" smtClean="0"/>
              <a:t> </a:t>
            </a:r>
            <a:r>
              <a:rPr lang="en-US" altLang="en-US" dirty="0" err="1" smtClean="0"/>
              <a:t>với</a:t>
            </a:r>
            <a:r>
              <a:rPr lang="en-US" altLang="en-US" dirty="0" smtClean="0"/>
              <a:t> </a:t>
            </a:r>
            <a:r>
              <a:rPr lang="en-US" altLang="en-US" dirty="0" err="1" smtClean="0"/>
              <a:t>những</a:t>
            </a:r>
            <a:r>
              <a:rPr lang="en-US" altLang="en-US" dirty="0" smtClean="0"/>
              <a:t> </a:t>
            </a:r>
            <a:r>
              <a:rPr lang="en-US" altLang="en-US" dirty="0" err="1" smtClean="0"/>
              <a:t>yêu</a:t>
            </a:r>
            <a:r>
              <a:rPr lang="en-US" altLang="en-US" dirty="0" smtClean="0"/>
              <a:t> </a:t>
            </a:r>
            <a:r>
              <a:rPr lang="en-US" altLang="en-US" dirty="0" err="1" smtClean="0"/>
              <a:t>cầu</a:t>
            </a:r>
            <a:r>
              <a:rPr lang="en-US" altLang="en-US" dirty="0" smtClean="0"/>
              <a:t> </a:t>
            </a:r>
            <a:r>
              <a:rPr lang="en-US" altLang="en-US" dirty="0" err="1" smtClean="0"/>
              <a:t>mới</a:t>
            </a:r>
            <a:r>
              <a:rPr lang="en-US" altLang="en-US" dirty="0" smtClean="0"/>
              <a:t> </a:t>
            </a:r>
            <a:r>
              <a:rPr lang="en-US" altLang="en-US" dirty="0" err="1" smtClean="0"/>
              <a:t>về</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nhân</a:t>
            </a:r>
            <a:r>
              <a:rPr lang="en-US" altLang="en-US" dirty="0" smtClean="0"/>
              <a:t> </a:t>
            </a:r>
            <a:r>
              <a:rPr lang="en-US" altLang="en-US" dirty="0" err="1" smtClean="0"/>
              <a:t>cách</a:t>
            </a:r>
            <a:r>
              <a:rPr lang="en-US" altLang="en-US" dirty="0" smtClean="0"/>
              <a:t> </a:t>
            </a:r>
            <a:r>
              <a:rPr lang="en-US" altLang="en-US" dirty="0" err="1" smtClean="0"/>
              <a:t>cho</a:t>
            </a:r>
            <a:r>
              <a:rPr lang="en-US" altLang="en-US" dirty="0" smtClean="0"/>
              <a:t> </a:t>
            </a:r>
            <a:r>
              <a:rPr lang="en-US" altLang="en-US" dirty="0" err="1" smtClean="0"/>
              <a:t>người</a:t>
            </a:r>
            <a:r>
              <a:rPr lang="en-US" altLang="en-US" dirty="0" smtClean="0"/>
              <a:t> </a:t>
            </a:r>
            <a:r>
              <a:rPr lang="en-US" altLang="en-US" dirty="0" err="1" smtClean="0"/>
              <a:t>học</a:t>
            </a:r>
            <a:r>
              <a:rPr lang="en-US" altLang="en-US" dirty="0" smtClean="0"/>
              <a:t> </a:t>
            </a:r>
            <a:r>
              <a:rPr lang="en-US" altLang="en-US" dirty="0" err="1" smtClean="0"/>
              <a:t>hiện</a:t>
            </a:r>
            <a:r>
              <a:rPr lang="en-US" altLang="en-US" dirty="0" smtClean="0"/>
              <a:t> nay </a:t>
            </a:r>
            <a:r>
              <a:rPr lang="en-US" altLang="en-US" dirty="0" err="1" smtClean="0"/>
              <a:t>thì</a:t>
            </a:r>
            <a:r>
              <a:rPr lang="en-US" altLang="en-US" dirty="0" smtClean="0"/>
              <a:t> </a:t>
            </a:r>
            <a:r>
              <a:rPr lang="en-US" altLang="en-US" dirty="0" err="1" smtClean="0"/>
              <a:t>còn</a:t>
            </a:r>
            <a:r>
              <a:rPr lang="en-US" altLang="en-US" dirty="0" smtClean="0"/>
              <a:t> </a:t>
            </a:r>
            <a:r>
              <a:rPr lang="en-US" altLang="en-US" dirty="0" err="1" smtClean="0"/>
              <a:t>có</a:t>
            </a:r>
            <a:r>
              <a:rPr lang="en-US" altLang="en-US" dirty="0" smtClean="0"/>
              <a:t> </a:t>
            </a:r>
            <a:r>
              <a:rPr lang="en-US" altLang="en-US" dirty="0" err="1" smtClean="0"/>
              <a:t>những</a:t>
            </a:r>
            <a:r>
              <a:rPr lang="en-US" altLang="en-US" dirty="0" smtClean="0"/>
              <a:t> </a:t>
            </a:r>
            <a:r>
              <a:rPr lang="en-US" altLang="en-US" dirty="0" err="1" smtClean="0"/>
              <a:t>nhược</a:t>
            </a:r>
            <a:r>
              <a:rPr lang="en-US" altLang="en-US" dirty="0" smtClean="0"/>
              <a:t> </a:t>
            </a:r>
            <a:r>
              <a:rPr lang="en-US" altLang="en-US" dirty="0" err="1" smtClean="0"/>
              <a:t>điểm</a:t>
            </a:r>
            <a:r>
              <a:rPr lang="en-US" altLang="en-US" dirty="0" smtClean="0"/>
              <a:t> </a:t>
            </a:r>
            <a:r>
              <a:rPr lang="en-US" altLang="en-US" dirty="0" err="1" smtClean="0"/>
              <a:t>cơ</a:t>
            </a:r>
            <a:r>
              <a:rPr lang="en-US" altLang="en-US" dirty="0" smtClean="0"/>
              <a:t> </a:t>
            </a:r>
            <a:r>
              <a:rPr lang="en-US" altLang="en-US" dirty="0" err="1" smtClean="0"/>
              <a:t>bản</a:t>
            </a:r>
            <a:r>
              <a:rPr lang="en-US" altLang="en-US" dirty="0" smtClean="0"/>
              <a:t> </a:t>
            </a:r>
            <a:r>
              <a:rPr lang="en-US" altLang="en-US" dirty="0" err="1" smtClean="0"/>
              <a:t>cần</a:t>
            </a:r>
            <a:r>
              <a:rPr lang="en-US" altLang="en-US" dirty="0" smtClean="0"/>
              <a:t> </a:t>
            </a:r>
            <a:r>
              <a:rPr lang="en-US" altLang="en-US" dirty="0" err="1" smtClean="0"/>
              <a:t>khắc</a:t>
            </a:r>
            <a:r>
              <a:rPr lang="en-US" altLang="en-US" dirty="0" smtClean="0"/>
              <a:t> </a:t>
            </a:r>
            <a:r>
              <a:rPr lang="en-US" altLang="en-US" dirty="0" err="1" smtClean="0"/>
              <a:t>phục</a:t>
            </a:r>
            <a:r>
              <a:rPr lang="en-US" altLang="en-US" dirty="0" smtClean="0"/>
              <a:t>.</a:t>
            </a:r>
          </a:p>
        </p:txBody>
      </p:sp>
      <p:sp>
        <p:nvSpPr>
          <p:cNvPr id="2" name="Rectangle 1"/>
          <p:cNvSpPr/>
          <p:nvPr/>
        </p:nvSpPr>
        <p:spPr>
          <a:xfrm>
            <a:off x="904227" y="261547"/>
            <a:ext cx="4891662" cy="486287"/>
          </a:xfrm>
          <a:prstGeom prst="rect">
            <a:avLst/>
          </a:prstGeom>
        </p:spPr>
        <p:txBody>
          <a:bodyPr wrap="square">
            <a:spAutoFit/>
          </a:bodyPr>
          <a:lstStyle/>
          <a:p>
            <a:pPr>
              <a:lnSpc>
                <a:spcPct val="80000"/>
              </a:lnSpc>
            </a:pPr>
            <a:r>
              <a:rPr lang="en-US" altLang="en-US" sz="3200" b="1" dirty="0" err="1">
                <a:solidFill>
                  <a:srgbClr val="C00000"/>
                </a:solidFill>
              </a:rPr>
              <a:t>Những</a:t>
            </a:r>
            <a:r>
              <a:rPr lang="en-US" altLang="en-US" sz="3200" b="1" dirty="0">
                <a:solidFill>
                  <a:srgbClr val="C00000"/>
                </a:solidFill>
              </a:rPr>
              <a:t> </a:t>
            </a:r>
            <a:r>
              <a:rPr lang="en-US" altLang="en-US" sz="3200" b="1" dirty="0" err="1">
                <a:solidFill>
                  <a:srgbClr val="C00000"/>
                </a:solidFill>
              </a:rPr>
              <a:t>cơ</a:t>
            </a:r>
            <a:r>
              <a:rPr lang="en-US" altLang="en-US" sz="3200" b="1" dirty="0">
                <a:solidFill>
                  <a:srgbClr val="C00000"/>
                </a:solidFill>
              </a:rPr>
              <a:t> </a:t>
            </a:r>
            <a:r>
              <a:rPr lang="en-US" altLang="en-US" sz="3200" b="1" dirty="0" err="1">
                <a:solidFill>
                  <a:srgbClr val="C00000"/>
                </a:solidFill>
              </a:rPr>
              <a:t>sở</a:t>
            </a:r>
            <a:r>
              <a:rPr lang="en-US" altLang="en-US" sz="3200" b="1" dirty="0">
                <a:solidFill>
                  <a:srgbClr val="C00000"/>
                </a:solidFill>
              </a:rPr>
              <a:t> </a:t>
            </a:r>
            <a:r>
              <a:rPr lang="en-US" altLang="en-US" sz="3200" b="1" dirty="0" err="1">
                <a:solidFill>
                  <a:srgbClr val="C00000"/>
                </a:solidFill>
              </a:rPr>
              <a:t>thực</a:t>
            </a:r>
            <a:r>
              <a:rPr lang="en-US" altLang="en-US" sz="3200" b="1" dirty="0">
                <a:solidFill>
                  <a:srgbClr val="C00000"/>
                </a:solidFill>
              </a:rPr>
              <a:t> </a:t>
            </a:r>
            <a:r>
              <a:rPr lang="en-US" altLang="en-US" sz="3200" b="1" dirty="0" err="1">
                <a:solidFill>
                  <a:srgbClr val="C00000"/>
                </a:solidFill>
              </a:rPr>
              <a:t>tiễn</a:t>
            </a:r>
            <a:endParaRPr lang="en-US" altLang="en-US" sz="3200" b="1" dirty="0">
              <a:solidFill>
                <a:srgbClr val="C00000"/>
              </a:solidFill>
            </a:endParaRPr>
          </a:p>
        </p:txBody>
      </p:sp>
    </p:spTree>
    <p:extLst>
      <p:ext uri="{BB962C8B-B14F-4D97-AF65-F5344CB8AC3E}">
        <p14:creationId xmlns:p14="http://schemas.microsoft.com/office/powerpoint/2010/main" val="1371229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01700" y="249897"/>
            <a:ext cx="8242300" cy="565150"/>
          </a:xfrm>
        </p:spPr>
        <p:txBody>
          <a:bodyPr/>
          <a:lstStyle/>
          <a:p>
            <a:pPr eaLnBrk="1" hangingPunct="1"/>
            <a:r>
              <a:rPr lang="en-US" altLang="en-US" sz="2900" b="1" dirty="0" err="1" smtClean="0">
                <a:solidFill>
                  <a:srgbClr val="C00000"/>
                </a:solidFill>
              </a:rPr>
              <a:t>Phương</a:t>
            </a:r>
            <a:r>
              <a:rPr lang="en-US" altLang="en-US" sz="2900" b="1" dirty="0" smtClean="0">
                <a:solidFill>
                  <a:srgbClr val="C00000"/>
                </a:solidFill>
              </a:rPr>
              <a:t> </a:t>
            </a:r>
            <a:r>
              <a:rPr lang="en-US" altLang="en-US" sz="2900" b="1" dirty="0" err="1" smtClean="0">
                <a:solidFill>
                  <a:srgbClr val="C00000"/>
                </a:solidFill>
              </a:rPr>
              <a:t>pháp</a:t>
            </a:r>
            <a:r>
              <a:rPr lang="en-US" altLang="en-US" sz="2900" b="1" dirty="0" smtClean="0">
                <a:solidFill>
                  <a:srgbClr val="C00000"/>
                </a:solidFill>
              </a:rPr>
              <a:t> "</a:t>
            </a:r>
            <a:r>
              <a:rPr lang="en-US" altLang="en-US" sz="2900" b="1" dirty="0" err="1" smtClean="0">
                <a:solidFill>
                  <a:srgbClr val="C00000"/>
                </a:solidFill>
              </a:rPr>
              <a:t>tấn</a:t>
            </a:r>
            <a:r>
              <a:rPr lang="en-US" altLang="en-US" sz="2900" b="1" dirty="0" smtClean="0">
                <a:solidFill>
                  <a:srgbClr val="C00000"/>
                </a:solidFill>
              </a:rPr>
              <a:t> </a:t>
            </a:r>
            <a:r>
              <a:rPr lang="en-US" altLang="en-US" sz="2900" b="1" dirty="0" err="1" smtClean="0">
                <a:solidFill>
                  <a:srgbClr val="C00000"/>
                </a:solidFill>
              </a:rPr>
              <a:t>công</a:t>
            </a:r>
            <a:r>
              <a:rPr lang="en-US" altLang="en-US" sz="2900" b="1" dirty="0" smtClean="0">
                <a:solidFill>
                  <a:srgbClr val="C00000"/>
                </a:solidFill>
              </a:rPr>
              <a:t> </a:t>
            </a:r>
            <a:r>
              <a:rPr lang="en-US" altLang="en-US" sz="2900" b="1" dirty="0" err="1" smtClean="0">
                <a:solidFill>
                  <a:srgbClr val="C00000"/>
                </a:solidFill>
              </a:rPr>
              <a:t>não</a:t>
            </a:r>
            <a:r>
              <a:rPr lang="en-US" altLang="en-US" sz="2900" b="1" dirty="0" smtClean="0">
                <a:solidFill>
                  <a:srgbClr val="C00000"/>
                </a:solidFill>
              </a:rPr>
              <a:t>"</a:t>
            </a:r>
            <a:endParaRPr lang="en-US" altLang="en-US" sz="2900" dirty="0" smtClean="0">
              <a:solidFill>
                <a:srgbClr val="C00000"/>
              </a:solidFill>
            </a:endParaRPr>
          </a:p>
        </p:txBody>
      </p:sp>
      <p:sp>
        <p:nvSpPr>
          <p:cNvPr id="39939" name="Rectangle 3"/>
          <p:cNvSpPr>
            <a:spLocks noGrp="1" noChangeArrowheads="1"/>
          </p:cNvSpPr>
          <p:nvPr>
            <p:ph type="body" idx="1"/>
          </p:nvPr>
        </p:nvSpPr>
        <p:spPr>
          <a:xfrm>
            <a:off x="457200" y="857250"/>
            <a:ext cx="8382000" cy="5374738"/>
          </a:xfrm>
        </p:spPr>
        <p:txBody>
          <a:bodyPr>
            <a:normAutofit/>
          </a:bodyPr>
          <a:lstStyle/>
          <a:p>
            <a:pPr algn="just" eaLnBrk="1" hangingPunct="1">
              <a:lnSpc>
                <a:spcPct val="110000"/>
              </a:lnSpc>
              <a:buFontTx/>
              <a:buNone/>
            </a:pPr>
            <a:r>
              <a:rPr lang="en-US" altLang="en-US" dirty="0" smtClean="0"/>
              <a:t>		- </a:t>
            </a:r>
            <a:r>
              <a:rPr lang="en-US" altLang="en-US" dirty="0" err="1" smtClean="0"/>
              <a:t>Các</a:t>
            </a:r>
            <a:r>
              <a:rPr lang="en-US" altLang="en-US" dirty="0" smtClean="0"/>
              <a:t> ý </a:t>
            </a:r>
            <a:r>
              <a:rPr lang="en-US" altLang="en-US" dirty="0" err="1" smtClean="0"/>
              <a:t>kiến</a:t>
            </a:r>
            <a:r>
              <a:rPr lang="en-US" altLang="en-US" dirty="0" smtClean="0"/>
              <a:t> </a:t>
            </a:r>
            <a:r>
              <a:rPr lang="en-US" altLang="en-US" dirty="0" err="1" smtClean="0"/>
              <a:t>được</a:t>
            </a:r>
            <a:r>
              <a:rPr lang="en-US" altLang="en-US" dirty="0" smtClean="0"/>
              <a:t> </a:t>
            </a:r>
            <a:r>
              <a:rPr lang="en-US" altLang="en-US" dirty="0" err="1" smtClean="0"/>
              <a:t>viết</a:t>
            </a:r>
            <a:r>
              <a:rPr lang="en-US" altLang="en-US" dirty="0" smtClean="0"/>
              <a:t> </a:t>
            </a:r>
            <a:r>
              <a:rPr lang="en-US" altLang="en-US" dirty="0" err="1" smtClean="0"/>
              <a:t>lên</a:t>
            </a:r>
            <a:r>
              <a:rPr lang="en-US" altLang="en-US" dirty="0" smtClean="0"/>
              <a:t> </a:t>
            </a:r>
            <a:r>
              <a:rPr lang="en-US" altLang="en-US" dirty="0" err="1" smtClean="0"/>
              <a:t>bảng</a:t>
            </a:r>
            <a:r>
              <a:rPr lang="en-US" altLang="en-US" dirty="0" smtClean="0"/>
              <a:t>, hay </a:t>
            </a:r>
            <a:r>
              <a:rPr lang="en-US" altLang="en-US" dirty="0" err="1" smtClean="0"/>
              <a:t>giấy</a:t>
            </a:r>
            <a:r>
              <a:rPr lang="en-US" altLang="en-US" dirty="0" smtClean="0"/>
              <a:t> </a:t>
            </a:r>
            <a:r>
              <a:rPr lang="en-US" altLang="en-US" dirty="0" err="1" smtClean="0"/>
              <a:t>nhỏ</a:t>
            </a:r>
            <a:r>
              <a:rPr lang="en-US" altLang="en-US" dirty="0" smtClean="0"/>
              <a:t> </a:t>
            </a:r>
            <a:r>
              <a:rPr lang="en-US" altLang="en-US" dirty="0" err="1" smtClean="0"/>
              <a:t>được</a:t>
            </a:r>
            <a:r>
              <a:rPr lang="en-US" altLang="en-US" dirty="0" smtClean="0"/>
              <a:t> </a:t>
            </a:r>
            <a:r>
              <a:rPr lang="en-US" altLang="en-US" dirty="0" err="1" smtClean="0"/>
              <a:t>ghim</a:t>
            </a:r>
            <a:r>
              <a:rPr lang="en-US" altLang="en-US" dirty="0" smtClean="0"/>
              <a:t> </a:t>
            </a:r>
            <a:r>
              <a:rPr lang="en-US" altLang="en-US" dirty="0" err="1" smtClean="0"/>
              <a:t>hoặc</a:t>
            </a:r>
            <a:r>
              <a:rPr lang="en-US" altLang="en-US" dirty="0" smtClean="0"/>
              <a:t> </a:t>
            </a:r>
            <a:r>
              <a:rPr lang="en-US" altLang="en-US" dirty="0" err="1" smtClean="0"/>
              <a:t>dán</a:t>
            </a:r>
            <a:r>
              <a:rPr lang="en-US" altLang="en-US" dirty="0" smtClean="0"/>
              <a:t> </a:t>
            </a:r>
            <a:r>
              <a:rPr lang="en-US" altLang="en-US" dirty="0" err="1" smtClean="0"/>
              <a:t>lên</a:t>
            </a:r>
            <a:r>
              <a:rPr lang="en-US" altLang="en-US" dirty="0" smtClean="0"/>
              <a:t> </a:t>
            </a:r>
            <a:r>
              <a:rPr lang="en-US" altLang="en-US" dirty="0" err="1" smtClean="0"/>
              <a:t>bảng</a:t>
            </a:r>
            <a:r>
              <a:rPr lang="en-US" altLang="en-US" dirty="0" smtClean="0"/>
              <a:t>. </a:t>
            </a:r>
            <a:r>
              <a:rPr lang="en-US" altLang="en-US" dirty="0" err="1" smtClean="0"/>
              <a:t>Không</a:t>
            </a:r>
            <a:r>
              <a:rPr lang="en-US" altLang="en-US" dirty="0" smtClean="0"/>
              <a:t> </a:t>
            </a:r>
            <a:r>
              <a:rPr lang="en-US" altLang="en-US" dirty="0" err="1" smtClean="0"/>
              <a:t>nhận</a:t>
            </a:r>
            <a:r>
              <a:rPr lang="en-US" altLang="en-US" dirty="0" smtClean="0"/>
              <a:t> </a:t>
            </a:r>
            <a:r>
              <a:rPr lang="en-US" altLang="en-US" dirty="0" err="1" smtClean="0"/>
              <a:t>xét</a:t>
            </a:r>
            <a:r>
              <a:rPr lang="en-US" altLang="en-US" dirty="0" smtClean="0"/>
              <a:t>, </a:t>
            </a:r>
            <a:r>
              <a:rPr lang="en-US" altLang="en-US" dirty="0" err="1" smtClean="0"/>
              <a:t>không</a:t>
            </a:r>
            <a:r>
              <a:rPr lang="en-US" altLang="en-US" dirty="0" smtClean="0"/>
              <a:t> </a:t>
            </a:r>
            <a:r>
              <a:rPr lang="en-US" altLang="en-US" dirty="0" err="1" smtClean="0"/>
              <a:t>bình</a:t>
            </a:r>
            <a:r>
              <a:rPr lang="en-US" altLang="en-US" dirty="0" smtClean="0"/>
              <a:t> </a:t>
            </a:r>
            <a:r>
              <a:rPr lang="en-US" altLang="en-US" dirty="0" err="1" smtClean="0"/>
              <a:t>luận</a:t>
            </a:r>
            <a:r>
              <a:rPr lang="en-US" altLang="en-US" dirty="0" smtClean="0"/>
              <a:t>, </a:t>
            </a:r>
            <a:r>
              <a:rPr lang="en-US" altLang="en-US" dirty="0" err="1" smtClean="0"/>
              <a:t>đánh</a:t>
            </a:r>
            <a:r>
              <a:rPr lang="en-US" altLang="en-US" dirty="0" smtClean="0"/>
              <a:t> </a:t>
            </a:r>
            <a:r>
              <a:rPr lang="en-US" altLang="en-US" dirty="0" err="1" smtClean="0"/>
              <a:t>giá</a:t>
            </a:r>
            <a:r>
              <a:rPr lang="en-US" altLang="en-US" dirty="0" smtClean="0"/>
              <a:t> </a:t>
            </a:r>
            <a:r>
              <a:rPr lang="en-US" altLang="en-US" dirty="0" err="1" smtClean="0"/>
              <a:t>về</a:t>
            </a:r>
            <a:r>
              <a:rPr lang="en-US" altLang="en-US" dirty="0" smtClean="0"/>
              <a:t> </a:t>
            </a:r>
            <a:r>
              <a:rPr lang="en-US" altLang="en-US" dirty="0" err="1" smtClean="0"/>
              <a:t>các</a:t>
            </a:r>
            <a:r>
              <a:rPr lang="en-US" altLang="en-US" dirty="0" smtClean="0"/>
              <a:t> ý </a:t>
            </a:r>
            <a:r>
              <a:rPr lang="en-US" altLang="en-US" dirty="0" err="1" smtClean="0"/>
              <a:t>kiến</a:t>
            </a:r>
            <a:r>
              <a:rPr lang="en-US" altLang="en-US" dirty="0" smtClean="0"/>
              <a:t> </a:t>
            </a:r>
            <a:r>
              <a:rPr lang="en-US" altLang="en-US" dirty="0" err="1" smtClean="0"/>
              <a:t>đó</a:t>
            </a:r>
            <a:r>
              <a:rPr lang="en-US" altLang="en-US" dirty="0" smtClean="0"/>
              <a:t>.</a:t>
            </a:r>
          </a:p>
          <a:p>
            <a:pPr algn="just" eaLnBrk="1" hangingPunct="1">
              <a:lnSpc>
                <a:spcPct val="110000"/>
              </a:lnSpc>
              <a:buFontTx/>
              <a:buNone/>
            </a:pPr>
            <a:r>
              <a:rPr lang="en-US" altLang="en-US" dirty="0" smtClean="0"/>
              <a:t>	- Sau </a:t>
            </a:r>
            <a:r>
              <a:rPr lang="en-US" altLang="en-US" dirty="0" err="1" smtClean="0"/>
              <a:t>khi</a:t>
            </a:r>
            <a:r>
              <a:rPr lang="en-US" altLang="en-US" dirty="0" smtClean="0"/>
              <a:t> </a:t>
            </a:r>
            <a:r>
              <a:rPr lang="en-US" altLang="en-US" dirty="0" err="1" smtClean="0"/>
              <a:t>không</a:t>
            </a:r>
            <a:r>
              <a:rPr lang="en-US" altLang="en-US" dirty="0" smtClean="0"/>
              <a:t> </a:t>
            </a:r>
            <a:r>
              <a:rPr lang="en-US" altLang="en-US" dirty="0" err="1" smtClean="0"/>
              <a:t>còn</a:t>
            </a:r>
            <a:r>
              <a:rPr lang="en-US" altLang="en-US" dirty="0" smtClean="0"/>
              <a:t> ý </a:t>
            </a:r>
            <a:r>
              <a:rPr lang="en-US" altLang="en-US" dirty="0" err="1" smtClean="0"/>
              <a:t>kiến</a:t>
            </a:r>
            <a:r>
              <a:rPr lang="en-US" altLang="en-US" dirty="0" smtClean="0"/>
              <a:t> </a:t>
            </a:r>
            <a:r>
              <a:rPr lang="en-US" altLang="en-US" dirty="0" err="1" smtClean="0"/>
              <a:t>nữa</a:t>
            </a:r>
            <a:r>
              <a:rPr lang="en-US" altLang="en-US" dirty="0" smtClean="0"/>
              <a:t>, </a:t>
            </a: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nhóm</a:t>
            </a:r>
            <a:r>
              <a:rPr lang="en-US" altLang="en-US" dirty="0" smtClean="0"/>
              <a:t> </a:t>
            </a:r>
            <a:r>
              <a:rPr lang="en-US" altLang="en-US" dirty="0" err="1" smtClean="0"/>
              <a:t>gộp</a:t>
            </a:r>
            <a:r>
              <a:rPr lang="en-US" altLang="en-US" dirty="0" smtClean="0"/>
              <a:t> </a:t>
            </a:r>
            <a:r>
              <a:rPr lang="en-US" altLang="en-US" dirty="0" err="1" smtClean="0"/>
              <a:t>các</a:t>
            </a:r>
            <a:r>
              <a:rPr lang="en-US" altLang="en-US" dirty="0" smtClean="0"/>
              <a:t> ý </a:t>
            </a:r>
            <a:r>
              <a:rPr lang="en-US" altLang="en-US" dirty="0" err="1" smtClean="0"/>
              <a:t>kiến</a:t>
            </a:r>
            <a:r>
              <a:rPr lang="en-US" altLang="en-US" dirty="0" smtClean="0"/>
              <a:t> </a:t>
            </a:r>
            <a:r>
              <a:rPr lang="en-US" altLang="en-US" dirty="0" err="1" smtClean="0"/>
              <a:t>lại</a:t>
            </a:r>
            <a:r>
              <a:rPr lang="en-US" altLang="en-US" dirty="0" smtClean="0"/>
              <a:t>, </a:t>
            </a:r>
            <a:r>
              <a:rPr lang="en-US" altLang="en-US" dirty="0" err="1" smtClean="0"/>
              <a:t>các</a:t>
            </a:r>
            <a:r>
              <a:rPr lang="en-US" altLang="en-US" dirty="0" smtClean="0"/>
              <a:t> </a:t>
            </a:r>
            <a:r>
              <a:rPr lang="en-US" altLang="en-US" dirty="0" err="1" smtClean="0"/>
              <a:t>nhóm</a:t>
            </a:r>
            <a:r>
              <a:rPr lang="en-US" altLang="en-US" dirty="0" smtClean="0"/>
              <a:t> </a:t>
            </a:r>
            <a:r>
              <a:rPr lang="en-US" altLang="en-US" dirty="0" err="1" smtClean="0"/>
              <a:t>trình</a:t>
            </a:r>
            <a:r>
              <a:rPr lang="en-US" altLang="en-US" dirty="0" smtClean="0"/>
              <a:t> </a:t>
            </a:r>
            <a:r>
              <a:rPr lang="en-US" altLang="en-US" dirty="0" err="1" smtClean="0"/>
              <a:t>bày</a:t>
            </a:r>
            <a:r>
              <a:rPr lang="en-US" altLang="en-US" dirty="0" smtClean="0"/>
              <a:t> ý </a:t>
            </a:r>
            <a:r>
              <a:rPr lang="en-US" altLang="en-US" dirty="0" err="1" smtClean="0"/>
              <a:t>kiến</a:t>
            </a:r>
            <a:r>
              <a:rPr lang="en-US" altLang="en-US" dirty="0" smtClean="0"/>
              <a:t> </a:t>
            </a:r>
            <a:r>
              <a:rPr lang="en-US" altLang="en-US" dirty="0" err="1" smtClean="0"/>
              <a:t>của</a:t>
            </a:r>
            <a:r>
              <a:rPr lang="en-US" altLang="en-US" dirty="0" smtClean="0"/>
              <a:t> </a:t>
            </a:r>
            <a:r>
              <a:rPr lang="en-US" altLang="en-US" dirty="0" err="1" smtClean="0"/>
              <a:t>nhóm</a:t>
            </a:r>
            <a:r>
              <a:rPr lang="en-US" altLang="en-US" dirty="0" smtClean="0"/>
              <a:t> </a:t>
            </a:r>
            <a:r>
              <a:rPr lang="en-US" altLang="en-US" dirty="0" err="1" smtClean="0"/>
              <a:t>mình</a:t>
            </a:r>
            <a:r>
              <a:rPr lang="en-US" altLang="en-US" dirty="0" smtClean="0"/>
              <a:t>.</a:t>
            </a:r>
          </a:p>
          <a:p>
            <a:pPr algn="just" eaLnBrk="1" hangingPunct="1">
              <a:lnSpc>
                <a:spcPct val="110000"/>
              </a:lnSpc>
              <a:buFontTx/>
              <a:buNone/>
            </a:pPr>
            <a:r>
              <a:rPr lang="en-US" altLang="en-US" dirty="0" smtClean="0"/>
              <a:t>	</a:t>
            </a:r>
            <a:r>
              <a:rPr lang="en-US" altLang="en-US" b="1" dirty="0" err="1" smtClean="0">
                <a:solidFill>
                  <a:srgbClr val="C00000"/>
                </a:solidFill>
              </a:rPr>
              <a:t>Phương</a:t>
            </a:r>
            <a:r>
              <a:rPr lang="en-US" altLang="en-US" b="1" dirty="0" smtClean="0">
                <a:solidFill>
                  <a:srgbClr val="C00000"/>
                </a:solidFill>
              </a:rPr>
              <a:t> </a:t>
            </a:r>
            <a:r>
              <a:rPr lang="en-US" altLang="en-US" b="1" dirty="0" err="1" smtClean="0">
                <a:solidFill>
                  <a:srgbClr val="C00000"/>
                </a:solidFill>
              </a:rPr>
              <a:t>pháp</a:t>
            </a:r>
            <a:r>
              <a:rPr lang="en-US" altLang="en-US" b="1" dirty="0" smtClean="0">
                <a:solidFill>
                  <a:srgbClr val="C00000"/>
                </a:solidFill>
              </a:rPr>
              <a:t> </a:t>
            </a:r>
            <a:r>
              <a:rPr lang="en-US" altLang="en-US" b="1" dirty="0" err="1" smtClean="0">
                <a:solidFill>
                  <a:srgbClr val="C00000"/>
                </a:solidFill>
              </a:rPr>
              <a:t>này</a:t>
            </a:r>
            <a:r>
              <a:rPr lang="en-US" altLang="en-US" b="1" dirty="0" smtClean="0">
                <a:solidFill>
                  <a:srgbClr val="C00000"/>
                </a:solidFill>
              </a:rPr>
              <a:t> </a:t>
            </a:r>
            <a:r>
              <a:rPr lang="en-US" altLang="en-US" b="1" dirty="0" err="1" smtClean="0">
                <a:solidFill>
                  <a:srgbClr val="C00000"/>
                </a:solidFill>
              </a:rPr>
              <a:t>có</a:t>
            </a:r>
            <a:r>
              <a:rPr lang="en-US" altLang="en-US" b="1" dirty="0" smtClean="0">
                <a:solidFill>
                  <a:srgbClr val="C00000"/>
                </a:solidFill>
              </a:rPr>
              <a:t> </a:t>
            </a:r>
            <a:r>
              <a:rPr lang="en-US" altLang="en-US" b="1" dirty="0" err="1" smtClean="0">
                <a:solidFill>
                  <a:srgbClr val="C00000"/>
                </a:solidFill>
              </a:rPr>
              <a:t>ưu</a:t>
            </a:r>
            <a:r>
              <a:rPr lang="en-US" altLang="en-US" b="1" dirty="0" smtClean="0">
                <a:solidFill>
                  <a:srgbClr val="C00000"/>
                </a:solidFill>
              </a:rPr>
              <a:t> </a:t>
            </a:r>
            <a:r>
              <a:rPr lang="en-US" altLang="en-US" b="1" dirty="0" err="1" smtClean="0">
                <a:solidFill>
                  <a:srgbClr val="C00000"/>
                </a:solidFill>
              </a:rPr>
              <a:t>điểm</a:t>
            </a:r>
            <a:r>
              <a:rPr lang="en-US" altLang="en-US" b="1" dirty="0" smtClean="0">
                <a:solidFill>
                  <a:srgbClr val="C00000"/>
                </a:solidFill>
              </a:rPr>
              <a:t> </a:t>
            </a:r>
            <a:r>
              <a:rPr lang="en-US" altLang="en-US" b="1" dirty="0" err="1" smtClean="0">
                <a:solidFill>
                  <a:srgbClr val="C00000"/>
                </a:solidFill>
              </a:rPr>
              <a:t>là</a:t>
            </a:r>
            <a:r>
              <a:rPr lang="en-US" altLang="en-US" b="1" dirty="0" smtClean="0">
                <a:solidFill>
                  <a:srgbClr val="C00000"/>
                </a:solidFill>
              </a:rPr>
              <a:t> </a:t>
            </a:r>
            <a:r>
              <a:rPr lang="en-US" altLang="en-US" b="1" dirty="0" err="1" smtClean="0">
                <a:solidFill>
                  <a:srgbClr val="C00000"/>
                </a:solidFill>
              </a:rPr>
              <a:t>phát</a:t>
            </a:r>
            <a:r>
              <a:rPr lang="en-US" altLang="en-US" b="1" dirty="0" smtClean="0">
                <a:solidFill>
                  <a:srgbClr val="C00000"/>
                </a:solidFill>
              </a:rPr>
              <a:t> </a:t>
            </a:r>
            <a:r>
              <a:rPr lang="en-US" altLang="en-US" b="1" dirty="0" err="1" smtClean="0">
                <a:solidFill>
                  <a:srgbClr val="C00000"/>
                </a:solidFill>
              </a:rPr>
              <a:t>huy</a:t>
            </a:r>
            <a:r>
              <a:rPr lang="en-US" altLang="en-US" b="1" dirty="0" smtClean="0">
                <a:solidFill>
                  <a:srgbClr val="C00000"/>
                </a:solidFill>
              </a:rPr>
              <a:t> </a:t>
            </a:r>
            <a:r>
              <a:rPr lang="en-US" altLang="en-US" b="1" dirty="0" err="1" smtClean="0">
                <a:solidFill>
                  <a:srgbClr val="C00000"/>
                </a:solidFill>
              </a:rPr>
              <a:t>tính</a:t>
            </a:r>
            <a:r>
              <a:rPr lang="en-US" altLang="en-US" b="1" dirty="0" smtClean="0">
                <a:solidFill>
                  <a:srgbClr val="C00000"/>
                </a:solidFill>
              </a:rPr>
              <a:t> </a:t>
            </a:r>
            <a:r>
              <a:rPr lang="en-US" altLang="en-US" b="1" dirty="0" err="1" smtClean="0">
                <a:solidFill>
                  <a:srgbClr val="C00000"/>
                </a:solidFill>
              </a:rPr>
              <a:t>sáng</a:t>
            </a:r>
            <a:r>
              <a:rPr lang="en-US" altLang="en-US" b="1" dirty="0" smtClean="0">
                <a:solidFill>
                  <a:srgbClr val="C00000"/>
                </a:solidFill>
              </a:rPr>
              <a:t> </a:t>
            </a:r>
            <a:r>
              <a:rPr lang="en-US" altLang="en-US" b="1" dirty="0" err="1" smtClean="0">
                <a:solidFill>
                  <a:srgbClr val="C00000"/>
                </a:solidFill>
              </a:rPr>
              <a:t>tạo</a:t>
            </a:r>
            <a:r>
              <a:rPr lang="en-US" altLang="en-US" b="1" dirty="0" smtClean="0">
                <a:solidFill>
                  <a:srgbClr val="C00000"/>
                </a:solidFill>
              </a:rPr>
              <a:t>, </a:t>
            </a:r>
            <a:r>
              <a:rPr lang="en-US" altLang="en-US" b="1" dirty="0" err="1" smtClean="0">
                <a:solidFill>
                  <a:srgbClr val="C00000"/>
                </a:solidFill>
              </a:rPr>
              <a:t>phát</a:t>
            </a:r>
            <a:r>
              <a:rPr lang="en-US" altLang="en-US" b="1" dirty="0" smtClean="0">
                <a:solidFill>
                  <a:srgbClr val="C00000"/>
                </a:solidFill>
              </a:rPr>
              <a:t> </a:t>
            </a:r>
            <a:r>
              <a:rPr lang="en-US" altLang="en-US" b="1" dirty="0" err="1" smtClean="0">
                <a:solidFill>
                  <a:srgbClr val="C00000"/>
                </a:solidFill>
              </a:rPr>
              <a:t>triển</a:t>
            </a:r>
            <a:r>
              <a:rPr lang="en-US" altLang="en-US" b="1" dirty="0" smtClean="0">
                <a:solidFill>
                  <a:srgbClr val="C00000"/>
                </a:solidFill>
              </a:rPr>
              <a:t> </a:t>
            </a:r>
            <a:r>
              <a:rPr lang="en-US" altLang="en-US" b="1" dirty="0" err="1" smtClean="0">
                <a:solidFill>
                  <a:srgbClr val="C00000"/>
                </a:solidFill>
              </a:rPr>
              <a:t>tư</a:t>
            </a:r>
            <a:r>
              <a:rPr lang="en-US" altLang="en-US" b="1" dirty="0" smtClean="0">
                <a:solidFill>
                  <a:srgbClr val="C00000"/>
                </a:solidFill>
              </a:rPr>
              <a:t> </a:t>
            </a:r>
            <a:r>
              <a:rPr lang="en-US" altLang="en-US" b="1" dirty="0" err="1" smtClean="0">
                <a:solidFill>
                  <a:srgbClr val="C00000"/>
                </a:solidFill>
              </a:rPr>
              <a:t>duy</a:t>
            </a:r>
            <a:r>
              <a:rPr lang="en-US" altLang="en-US" b="1" dirty="0" smtClean="0">
                <a:solidFill>
                  <a:srgbClr val="C00000"/>
                </a:solidFill>
              </a:rPr>
              <a:t> </a:t>
            </a:r>
            <a:r>
              <a:rPr lang="en-US" altLang="en-US" b="1" dirty="0" err="1" smtClean="0">
                <a:solidFill>
                  <a:srgbClr val="C00000"/>
                </a:solidFill>
              </a:rPr>
              <a:t>độc</a:t>
            </a:r>
            <a:r>
              <a:rPr lang="en-US" altLang="en-US" b="1" dirty="0" smtClean="0">
                <a:solidFill>
                  <a:srgbClr val="C00000"/>
                </a:solidFill>
              </a:rPr>
              <a:t> </a:t>
            </a:r>
            <a:r>
              <a:rPr lang="en-US" altLang="en-US" b="1" dirty="0" err="1" smtClean="0">
                <a:solidFill>
                  <a:srgbClr val="C00000"/>
                </a:solidFill>
              </a:rPr>
              <a:t>lập</a:t>
            </a:r>
            <a:r>
              <a:rPr lang="en-US" altLang="en-US" b="1" dirty="0" smtClean="0">
                <a:solidFill>
                  <a:srgbClr val="C00000"/>
                </a:solidFill>
              </a:rPr>
              <a:t>, </a:t>
            </a:r>
            <a:r>
              <a:rPr lang="en-US" altLang="en-US" b="1" dirty="0" err="1" smtClean="0">
                <a:solidFill>
                  <a:srgbClr val="C00000"/>
                </a:solidFill>
              </a:rPr>
              <a:t>phát</a:t>
            </a:r>
            <a:r>
              <a:rPr lang="en-US" altLang="en-US" b="1" dirty="0" smtClean="0">
                <a:solidFill>
                  <a:srgbClr val="C00000"/>
                </a:solidFill>
              </a:rPr>
              <a:t> </a:t>
            </a:r>
            <a:r>
              <a:rPr lang="en-US" altLang="en-US" b="1" dirty="0" err="1" smtClean="0">
                <a:solidFill>
                  <a:srgbClr val="C00000"/>
                </a:solidFill>
              </a:rPr>
              <a:t>hiện</a:t>
            </a:r>
            <a:r>
              <a:rPr lang="en-US" altLang="en-US" b="1" dirty="0" smtClean="0">
                <a:solidFill>
                  <a:srgbClr val="C00000"/>
                </a:solidFill>
              </a:rPr>
              <a:t>, </a:t>
            </a:r>
            <a:r>
              <a:rPr lang="en-US" altLang="en-US" b="1" dirty="0" err="1" smtClean="0">
                <a:solidFill>
                  <a:srgbClr val="C00000"/>
                </a:solidFill>
              </a:rPr>
              <a:t>tìm</a:t>
            </a:r>
            <a:r>
              <a:rPr lang="en-US" altLang="en-US" b="1" dirty="0" smtClean="0">
                <a:solidFill>
                  <a:srgbClr val="C00000"/>
                </a:solidFill>
              </a:rPr>
              <a:t> </a:t>
            </a:r>
            <a:r>
              <a:rPr lang="en-US" altLang="en-US" b="1" dirty="0" err="1" smtClean="0">
                <a:solidFill>
                  <a:srgbClr val="C00000"/>
                </a:solidFill>
              </a:rPr>
              <a:t>tòi</a:t>
            </a:r>
            <a:r>
              <a:rPr lang="en-US" altLang="en-US" b="1" dirty="0" smtClean="0">
                <a:solidFill>
                  <a:srgbClr val="C00000"/>
                </a:solidFill>
              </a:rPr>
              <a:t>, </a:t>
            </a:r>
            <a:r>
              <a:rPr lang="en-US" altLang="en-US" b="1" dirty="0" err="1" smtClean="0">
                <a:solidFill>
                  <a:srgbClr val="C00000"/>
                </a:solidFill>
              </a:rPr>
              <a:t>mạnh</a:t>
            </a:r>
            <a:r>
              <a:rPr lang="en-US" altLang="en-US" b="1" dirty="0" smtClean="0">
                <a:solidFill>
                  <a:srgbClr val="C00000"/>
                </a:solidFill>
              </a:rPr>
              <a:t> </a:t>
            </a:r>
            <a:r>
              <a:rPr lang="en-US" altLang="en-US" b="1" dirty="0" err="1" smtClean="0">
                <a:solidFill>
                  <a:srgbClr val="C00000"/>
                </a:solidFill>
              </a:rPr>
              <a:t>dạn</a:t>
            </a:r>
            <a:r>
              <a:rPr lang="en-US" altLang="en-US" b="1" dirty="0" smtClean="0">
                <a:solidFill>
                  <a:srgbClr val="C00000"/>
                </a:solidFill>
              </a:rPr>
              <a:t> </a:t>
            </a:r>
            <a:r>
              <a:rPr lang="en-US" altLang="en-US" b="1" dirty="0" err="1" smtClean="0">
                <a:solidFill>
                  <a:srgbClr val="C00000"/>
                </a:solidFill>
              </a:rPr>
              <a:t>đưa</a:t>
            </a:r>
            <a:r>
              <a:rPr lang="en-US" altLang="en-US" b="1" dirty="0" smtClean="0">
                <a:solidFill>
                  <a:srgbClr val="C00000"/>
                </a:solidFill>
              </a:rPr>
              <a:t> </a:t>
            </a:r>
            <a:r>
              <a:rPr lang="en-US" altLang="en-US" b="1" dirty="0" err="1" smtClean="0">
                <a:solidFill>
                  <a:srgbClr val="C00000"/>
                </a:solidFill>
              </a:rPr>
              <a:t>ra</a:t>
            </a:r>
            <a:r>
              <a:rPr lang="en-US" altLang="en-US" b="1" dirty="0" smtClean="0">
                <a:solidFill>
                  <a:srgbClr val="C00000"/>
                </a:solidFill>
              </a:rPr>
              <a:t> ý </a:t>
            </a:r>
            <a:r>
              <a:rPr lang="en-US" altLang="en-US" b="1" dirty="0" err="1" smtClean="0">
                <a:solidFill>
                  <a:srgbClr val="C00000"/>
                </a:solidFill>
              </a:rPr>
              <a:t>tưởng</a:t>
            </a:r>
            <a:r>
              <a:rPr lang="en-US" altLang="en-US" b="1" dirty="0" smtClean="0">
                <a:solidFill>
                  <a:srgbClr val="C00000"/>
                </a:solidFill>
              </a:rPr>
              <a:t>, </a:t>
            </a:r>
            <a:r>
              <a:rPr lang="en-US" altLang="en-US" b="1" dirty="0" err="1" smtClean="0">
                <a:solidFill>
                  <a:srgbClr val="C00000"/>
                </a:solidFill>
              </a:rPr>
              <a:t>khuyến</a:t>
            </a:r>
            <a:r>
              <a:rPr lang="en-US" altLang="en-US" b="1" dirty="0" smtClean="0">
                <a:solidFill>
                  <a:srgbClr val="C00000"/>
                </a:solidFill>
              </a:rPr>
              <a:t> </a:t>
            </a:r>
            <a:r>
              <a:rPr lang="en-US" altLang="en-US" b="1" dirty="0" err="1" smtClean="0">
                <a:solidFill>
                  <a:srgbClr val="C00000"/>
                </a:solidFill>
              </a:rPr>
              <a:t>khích</a:t>
            </a:r>
            <a:r>
              <a:rPr lang="en-US" altLang="en-US" b="1" dirty="0" smtClean="0">
                <a:solidFill>
                  <a:srgbClr val="C00000"/>
                </a:solidFill>
              </a:rPr>
              <a:t> </a:t>
            </a:r>
            <a:r>
              <a:rPr lang="en-US" altLang="en-US" b="1" dirty="0" err="1" smtClean="0">
                <a:solidFill>
                  <a:srgbClr val="C00000"/>
                </a:solidFill>
              </a:rPr>
              <a:t>mọi</a:t>
            </a:r>
            <a:r>
              <a:rPr lang="en-US" altLang="en-US" b="1" dirty="0" smtClean="0">
                <a:solidFill>
                  <a:srgbClr val="C00000"/>
                </a:solidFill>
              </a:rPr>
              <a:t> </a:t>
            </a:r>
            <a:r>
              <a:rPr lang="en-US" altLang="en-US" b="1" dirty="0" err="1" smtClean="0">
                <a:solidFill>
                  <a:srgbClr val="C00000"/>
                </a:solidFill>
              </a:rPr>
              <a:t>ngưòi</a:t>
            </a:r>
            <a:r>
              <a:rPr lang="en-US" altLang="en-US" b="1" dirty="0" smtClean="0">
                <a:solidFill>
                  <a:srgbClr val="C00000"/>
                </a:solidFill>
              </a:rPr>
              <a:t> </a:t>
            </a:r>
            <a:r>
              <a:rPr lang="en-US" altLang="en-US" b="1" dirty="0" err="1" smtClean="0">
                <a:solidFill>
                  <a:srgbClr val="C00000"/>
                </a:solidFill>
              </a:rPr>
              <a:t>tham</a:t>
            </a:r>
            <a:r>
              <a:rPr lang="en-US" altLang="en-US" b="1" dirty="0" smtClean="0">
                <a:solidFill>
                  <a:srgbClr val="C00000"/>
                </a:solidFill>
              </a:rPr>
              <a:t> </a:t>
            </a:r>
            <a:r>
              <a:rPr lang="en-US" altLang="en-US" b="1" dirty="0" err="1" smtClean="0">
                <a:solidFill>
                  <a:srgbClr val="C00000"/>
                </a:solidFill>
              </a:rPr>
              <a:t>gia</a:t>
            </a:r>
            <a:r>
              <a:rPr lang="en-US" altLang="en-US" b="1" dirty="0" smtClean="0">
                <a:solidFill>
                  <a:srgbClr val="C00000"/>
                </a:solidFill>
              </a:rPr>
              <a:t>, </a:t>
            </a:r>
            <a:r>
              <a:rPr lang="en-US" altLang="en-US" b="1" dirty="0" err="1" smtClean="0">
                <a:solidFill>
                  <a:srgbClr val="C00000"/>
                </a:solidFill>
              </a:rPr>
              <a:t>khai</a:t>
            </a:r>
            <a:r>
              <a:rPr lang="en-US" altLang="en-US" b="1" dirty="0" smtClean="0">
                <a:solidFill>
                  <a:srgbClr val="C00000"/>
                </a:solidFill>
              </a:rPr>
              <a:t> </a:t>
            </a:r>
            <a:r>
              <a:rPr lang="en-US" altLang="en-US" b="1" dirty="0" err="1" smtClean="0">
                <a:solidFill>
                  <a:srgbClr val="C00000"/>
                </a:solidFill>
              </a:rPr>
              <a:t>thác</a:t>
            </a:r>
            <a:r>
              <a:rPr lang="en-US" altLang="en-US" b="1" dirty="0" smtClean="0">
                <a:solidFill>
                  <a:srgbClr val="C00000"/>
                </a:solidFill>
              </a:rPr>
              <a:t> </a:t>
            </a:r>
            <a:r>
              <a:rPr lang="en-US" altLang="en-US" b="1" dirty="0" err="1" smtClean="0">
                <a:solidFill>
                  <a:srgbClr val="C00000"/>
                </a:solidFill>
              </a:rPr>
              <a:t>kiến</a:t>
            </a:r>
            <a:r>
              <a:rPr lang="en-US" altLang="en-US" b="1" dirty="0" smtClean="0">
                <a:solidFill>
                  <a:srgbClr val="C00000"/>
                </a:solidFill>
              </a:rPr>
              <a:t> </a:t>
            </a:r>
            <a:r>
              <a:rPr lang="en-US" altLang="en-US" b="1" dirty="0" err="1" smtClean="0">
                <a:solidFill>
                  <a:srgbClr val="C00000"/>
                </a:solidFill>
              </a:rPr>
              <a:t>thức</a:t>
            </a:r>
            <a:r>
              <a:rPr lang="en-US" altLang="en-US" b="1" dirty="0" smtClean="0">
                <a:solidFill>
                  <a:srgbClr val="C00000"/>
                </a:solidFill>
              </a:rPr>
              <a:t>, </a:t>
            </a:r>
            <a:r>
              <a:rPr lang="en-US" altLang="en-US" b="1" dirty="0" err="1" smtClean="0">
                <a:solidFill>
                  <a:srgbClr val="C00000"/>
                </a:solidFill>
              </a:rPr>
              <a:t>kinh</a:t>
            </a:r>
            <a:r>
              <a:rPr lang="en-US" altLang="en-US" b="1" dirty="0" smtClean="0">
                <a:solidFill>
                  <a:srgbClr val="C00000"/>
                </a:solidFill>
              </a:rPr>
              <a:t> </a:t>
            </a:r>
            <a:r>
              <a:rPr lang="en-US" altLang="en-US" b="1" dirty="0" err="1" smtClean="0">
                <a:solidFill>
                  <a:srgbClr val="C00000"/>
                </a:solidFill>
              </a:rPr>
              <a:t>nghiệm</a:t>
            </a:r>
            <a:r>
              <a:rPr lang="en-US" altLang="en-US" b="1" dirty="0" smtClean="0">
                <a:solidFill>
                  <a:srgbClr val="C00000"/>
                </a:solidFill>
              </a:rPr>
              <a:t> </a:t>
            </a:r>
            <a:r>
              <a:rPr lang="en-US" altLang="en-US" b="1" dirty="0" err="1" smtClean="0">
                <a:solidFill>
                  <a:srgbClr val="C00000"/>
                </a:solidFill>
              </a:rPr>
              <a:t>của</a:t>
            </a:r>
            <a:r>
              <a:rPr lang="en-US" altLang="en-US" b="1" dirty="0" smtClean="0">
                <a:solidFill>
                  <a:srgbClr val="C00000"/>
                </a:solidFill>
              </a:rPr>
              <a:t> </a:t>
            </a:r>
            <a:r>
              <a:rPr lang="en-US" altLang="en-US" b="1" dirty="0" err="1" smtClean="0">
                <a:solidFill>
                  <a:srgbClr val="C00000"/>
                </a:solidFill>
              </a:rPr>
              <a:t>nhiều</a:t>
            </a:r>
            <a:r>
              <a:rPr lang="en-US" altLang="en-US" b="1" dirty="0" smtClean="0">
                <a:solidFill>
                  <a:srgbClr val="C00000"/>
                </a:solidFill>
              </a:rPr>
              <a:t> </a:t>
            </a:r>
            <a:r>
              <a:rPr lang="en-US" altLang="en-US" b="1" dirty="0" err="1" smtClean="0">
                <a:solidFill>
                  <a:srgbClr val="C00000"/>
                </a:solidFill>
              </a:rPr>
              <a:t>người</a:t>
            </a:r>
            <a:r>
              <a:rPr lang="en-US" altLang="en-US" b="1" dirty="0" smtClean="0">
                <a:solidFill>
                  <a:srgbClr val="C00000"/>
                </a:solidFill>
              </a:rPr>
              <a:t>.</a:t>
            </a:r>
          </a:p>
        </p:txBody>
      </p:sp>
    </p:spTree>
    <p:extLst>
      <p:ext uri="{BB962C8B-B14F-4D97-AF65-F5344CB8AC3E}">
        <p14:creationId xmlns:p14="http://schemas.microsoft.com/office/powerpoint/2010/main" val="705357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01700" y="129735"/>
            <a:ext cx="8242300" cy="565150"/>
          </a:xfrm>
        </p:spPr>
        <p:txBody>
          <a:bodyPr>
            <a:normAutofit/>
          </a:bodyPr>
          <a:lstStyle/>
          <a:p>
            <a:pPr eaLnBrk="1" hangingPunct="1"/>
            <a:r>
              <a:rPr lang="en-US" altLang="en-US" sz="3200" b="1" dirty="0" err="1" smtClean="0">
                <a:solidFill>
                  <a:srgbClr val="C00000"/>
                </a:solidFill>
              </a:rPr>
              <a:t>Phương</a:t>
            </a:r>
            <a:r>
              <a:rPr lang="en-US" altLang="en-US" sz="3200" b="1" dirty="0" smtClean="0">
                <a:solidFill>
                  <a:srgbClr val="C00000"/>
                </a:solidFill>
              </a:rPr>
              <a:t> </a:t>
            </a:r>
            <a:r>
              <a:rPr lang="en-US" altLang="en-US" sz="3200" b="1" dirty="0" err="1" smtClean="0">
                <a:solidFill>
                  <a:srgbClr val="C00000"/>
                </a:solidFill>
              </a:rPr>
              <a:t>pháp</a:t>
            </a:r>
            <a:r>
              <a:rPr lang="en-US" altLang="en-US" sz="3200" b="1" dirty="0" smtClean="0">
                <a:solidFill>
                  <a:srgbClr val="C00000"/>
                </a:solidFill>
              </a:rPr>
              <a:t> "</a:t>
            </a:r>
            <a:r>
              <a:rPr lang="en-US" altLang="en-US" sz="3200" b="1" dirty="0" err="1" smtClean="0">
                <a:solidFill>
                  <a:srgbClr val="C00000"/>
                </a:solidFill>
              </a:rPr>
              <a:t>tấn</a:t>
            </a:r>
            <a:r>
              <a:rPr lang="en-US" altLang="en-US" sz="3200" b="1" dirty="0" smtClean="0">
                <a:solidFill>
                  <a:srgbClr val="C00000"/>
                </a:solidFill>
              </a:rPr>
              <a:t> </a:t>
            </a:r>
            <a:r>
              <a:rPr lang="en-US" altLang="en-US" sz="3200" b="1" dirty="0" err="1" smtClean="0">
                <a:solidFill>
                  <a:srgbClr val="C00000"/>
                </a:solidFill>
              </a:rPr>
              <a:t>công</a:t>
            </a:r>
            <a:r>
              <a:rPr lang="en-US" altLang="en-US" sz="3200" b="1" dirty="0" smtClean="0">
                <a:solidFill>
                  <a:srgbClr val="C00000"/>
                </a:solidFill>
              </a:rPr>
              <a:t> </a:t>
            </a:r>
            <a:r>
              <a:rPr lang="en-US" altLang="en-US" sz="3200" b="1" dirty="0" err="1" smtClean="0">
                <a:solidFill>
                  <a:srgbClr val="C00000"/>
                </a:solidFill>
              </a:rPr>
              <a:t>não</a:t>
            </a:r>
            <a:r>
              <a:rPr lang="en-US" altLang="en-US" sz="3200" b="1" dirty="0" smtClean="0">
                <a:solidFill>
                  <a:srgbClr val="C00000"/>
                </a:solidFill>
              </a:rPr>
              <a:t>"</a:t>
            </a:r>
            <a:endParaRPr lang="en-US" altLang="en-US" sz="3200" dirty="0" smtClean="0">
              <a:solidFill>
                <a:srgbClr val="C00000"/>
              </a:solidFill>
            </a:endParaRPr>
          </a:p>
        </p:txBody>
      </p:sp>
      <p:sp>
        <p:nvSpPr>
          <p:cNvPr id="40963" name="Rectangle 3"/>
          <p:cNvSpPr>
            <a:spLocks noGrp="1" noChangeArrowheads="1"/>
          </p:cNvSpPr>
          <p:nvPr>
            <p:ph type="body" idx="1"/>
          </p:nvPr>
        </p:nvSpPr>
        <p:spPr>
          <a:xfrm>
            <a:off x="304800" y="857250"/>
            <a:ext cx="8534400" cy="6000750"/>
          </a:xfrm>
        </p:spPr>
        <p:txBody>
          <a:bodyPr/>
          <a:lstStyle/>
          <a:p>
            <a:pPr algn="just" eaLnBrk="1" hangingPunct="1">
              <a:lnSpc>
                <a:spcPct val="80000"/>
              </a:lnSpc>
              <a:buFontTx/>
              <a:buNone/>
            </a:pPr>
            <a:r>
              <a:rPr lang="en-US" altLang="en-US" dirty="0" smtClean="0"/>
              <a:t>	*</a:t>
            </a:r>
            <a:r>
              <a:rPr lang="en-US" altLang="en-US" b="1" dirty="0" smtClean="0"/>
              <a:t> </a:t>
            </a:r>
            <a:r>
              <a:rPr lang="en-US" altLang="en-US" b="1" dirty="0" err="1" smtClean="0"/>
              <a:t>Mục</a:t>
            </a:r>
            <a:r>
              <a:rPr lang="en-US" altLang="en-US" b="1" dirty="0" smtClean="0"/>
              <a:t> </a:t>
            </a:r>
            <a:r>
              <a:rPr lang="en-US" altLang="en-US" b="1" dirty="0" err="1" smtClean="0"/>
              <a:t>đích</a:t>
            </a:r>
            <a:endParaRPr lang="en-US" altLang="en-US" dirty="0" smtClean="0"/>
          </a:p>
          <a:p>
            <a:pPr algn="just" eaLnBrk="1" hangingPunct="1">
              <a:lnSpc>
                <a:spcPct val="80000"/>
              </a:lnSpc>
              <a:buFontTx/>
              <a:buNone/>
            </a:pPr>
            <a:r>
              <a:rPr lang="en-US" altLang="en-US" dirty="0" smtClean="0"/>
              <a:t>	- </a:t>
            </a:r>
            <a:r>
              <a:rPr lang="en-US" altLang="en-US" dirty="0" err="1" smtClean="0"/>
              <a:t>Kích</a:t>
            </a:r>
            <a:r>
              <a:rPr lang="en-US" altLang="en-US" dirty="0" smtClean="0"/>
              <a:t> </a:t>
            </a:r>
            <a:r>
              <a:rPr lang="en-US" altLang="en-US" dirty="0" err="1" smtClean="0"/>
              <a:t>thích</a:t>
            </a:r>
            <a:r>
              <a:rPr lang="en-US" altLang="en-US" dirty="0" smtClean="0"/>
              <a:t> </a:t>
            </a:r>
            <a:r>
              <a:rPr lang="en-US" altLang="en-US" dirty="0" err="1" smtClean="0"/>
              <a:t>người</a:t>
            </a:r>
            <a:r>
              <a:rPr lang="en-US" altLang="en-US" dirty="0" smtClean="0"/>
              <a:t> </a:t>
            </a:r>
            <a:r>
              <a:rPr lang="en-US" altLang="en-US" dirty="0" err="1" smtClean="0"/>
              <a:t>học</a:t>
            </a:r>
            <a:r>
              <a:rPr lang="en-US" altLang="en-US" dirty="0" smtClean="0"/>
              <a:t> </a:t>
            </a:r>
            <a:r>
              <a:rPr lang="en-US" altLang="en-US" dirty="0" err="1" smtClean="0"/>
              <a:t>suy</a:t>
            </a:r>
            <a:r>
              <a:rPr lang="en-US" altLang="en-US" dirty="0" smtClean="0"/>
              <a:t> </a:t>
            </a:r>
            <a:r>
              <a:rPr lang="en-US" altLang="en-US" dirty="0" err="1" smtClean="0"/>
              <a:t>nghĩ</a:t>
            </a:r>
            <a:r>
              <a:rPr lang="en-US" altLang="en-US" dirty="0" smtClean="0"/>
              <a:t> </a:t>
            </a:r>
            <a:r>
              <a:rPr lang="en-US" altLang="en-US" dirty="0" err="1" smtClean="0"/>
              <a:t>bằng</a:t>
            </a:r>
            <a:r>
              <a:rPr lang="en-US" altLang="en-US" dirty="0" smtClean="0"/>
              <a:t> </a:t>
            </a:r>
            <a:r>
              <a:rPr lang="en-US" altLang="en-US" dirty="0" err="1" smtClean="0"/>
              <a:t>cách</a:t>
            </a:r>
            <a:r>
              <a:rPr lang="en-US" altLang="en-US" dirty="0" smtClean="0"/>
              <a:t> </a:t>
            </a:r>
            <a:r>
              <a:rPr lang="en-US" altLang="en-US" dirty="0" err="1" smtClean="0"/>
              <a:t>thu</a:t>
            </a:r>
            <a:r>
              <a:rPr lang="en-US" altLang="en-US" dirty="0" smtClean="0"/>
              <a:t> </a:t>
            </a:r>
            <a:r>
              <a:rPr lang="en-US" altLang="en-US" dirty="0" err="1" smtClean="0"/>
              <a:t>thập</a:t>
            </a:r>
            <a:r>
              <a:rPr lang="en-US" altLang="en-US" dirty="0" smtClean="0"/>
              <a:t> ý </a:t>
            </a:r>
            <a:r>
              <a:rPr lang="en-US" altLang="en-US" dirty="0" err="1" smtClean="0"/>
              <a:t>kiến</a:t>
            </a:r>
            <a:r>
              <a:rPr lang="en-US" altLang="en-US" dirty="0" smtClean="0"/>
              <a:t> </a:t>
            </a:r>
            <a:r>
              <a:rPr lang="en-US" altLang="en-US" dirty="0" err="1" smtClean="0"/>
              <a:t>khác</a:t>
            </a:r>
            <a:r>
              <a:rPr lang="en-US" altLang="en-US" dirty="0" smtClean="0"/>
              <a:t> </a:t>
            </a:r>
            <a:r>
              <a:rPr lang="en-US" altLang="en-US" dirty="0" err="1" smtClean="0"/>
              <a:t>nhau</a:t>
            </a:r>
            <a:r>
              <a:rPr lang="en-US" altLang="en-US" dirty="0" smtClean="0"/>
              <a:t> </a:t>
            </a:r>
            <a:r>
              <a:rPr lang="en-US" altLang="en-US" dirty="0" err="1" smtClean="0"/>
              <a:t>về</a:t>
            </a:r>
            <a:r>
              <a:rPr lang="en-US" altLang="en-US" dirty="0" smtClean="0"/>
              <a:t> </a:t>
            </a:r>
            <a:r>
              <a:rPr lang="en-US" altLang="en-US" dirty="0" err="1" smtClean="0"/>
              <a:t>một</a:t>
            </a:r>
            <a:r>
              <a:rPr lang="en-US" altLang="en-US" dirty="0" smtClean="0"/>
              <a:t> </a:t>
            </a:r>
            <a:r>
              <a:rPr lang="en-US" altLang="en-US" dirty="0" err="1" smtClean="0"/>
              <a:t>vấn</a:t>
            </a:r>
            <a:r>
              <a:rPr lang="en-US" altLang="en-US" dirty="0" smtClean="0"/>
              <a:t> </a:t>
            </a:r>
            <a:r>
              <a:rPr lang="en-US" altLang="en-US" dirty="0" err="1" smtClean="0"/>
              <a:t>đề</a:t>
            </a:r>
            <a:r>
              <a:rPr lang="en-US" altLang="en-US" dirty="0" smtClean="0"/>
              <a:t> </a:t>
            </a:r>
            <a:r>
              <a:rPr lang="en-US" altLang="en-US" dirty="0" err="1" smtClean="0"/>
              <a:t>nào</a:t>
            </a:r>
            <a:r>
              <a:rPr lang="en-US" altLang="en-US" dirty="0" smtClean="0"/>
              <a:t> </a:t>
            </a:r>
            <a:r>
              <a:rPr lang="en-US" altLang="en-US" dirty="0" err="1" smtClean="0"/>
              <a:t>đó</a:t>
            </a:r>
            <a:r>
              <a:rPr lang="en-US" altLang="en-US" dirty="0" smtClean="0"/>
              <a:t>, </a:t>
            </a:r>
            <a:r>
              <a:rPr lang="en-US" altLang="en-US" dirty="0" err="1" smtClean="0"/>
              <a:t>không</a:t>
            </a:r>
            <a:r>
              <a:rPr lang="en-US" altLang="en-US" dirty="0" smtClean="0"/>
              <a:t> </a:t>
            </a:r>
            <a:r>
              <a:rPr lang="en-US" altLang="en-US" dirty="0" err="1" smtClean="0"/>
              <a:t>cần</a:t>
            </a:r>
            <a:r>
              <a:rPr lang="en-US" altLang="en-US" dirty="0" smtClean="0"/>
              <a:t> </a:t>
            </a:r>
            <a:r>
              <a:rPr lang="en-US" altLang="en-US" dirty="0" err="1" smtClean="0"/>
              <a:t>bình</a:t>
            </a:r>
            <a:r>
              <a:rPr lang="en-US" altLang="en-US" dirty="0" smtClean="0"/>
              <a:t> </a:t>
            </a:r>
            <a:r>
              <a:rPr lang="en-US" altLang="en-US" dirty="0" err="1" smtClean="0"/>
              <a:t>luận</a:t>
            </a:r>
            <a:r>
              <a:rPr lang="en-US" altLang="en-US" dirty="0" smtClean="0"/>
              <a:t> hay </a:t>
            </a:r>
            <a:r>
              <a:rPr lang="en-US" altLang="en-US" dirty="0" err="1" smtClean="0"/>
              <a:t>đánh</a:t>
            </a:r>
            <a:r>
              <a:rPr lang="en-US" altLang="en-US" dirty="0" smtClean="0"/>
              <a:t> </a:t>
            </a:r>
            <a:r>
              <a:rPr lang="en-US" altLang="en-US" dirty="0" err="1" smtClean="0"/>
              <a:t>giá</a:t>
            </a:r>
            <a:r>
              <a:rPr lang="en-US" altLang="en-US" dirty="0" smtClean="0"/>
              <a:t> </a:t>
            </a:r>
            <a:r>
              <a:rPr lang="en-US" altLang="en-US" dirty="0" err="1" smtClean="0"/>
              <a:t>về</a:t>
            </a:r>
            <a:r>
              <a:rPr lang="en-US" altLang="en-US" dirty="0" smtClean="0"/>
              <a:t> </a:t>
            </a:r>
            <a:r>
              <a:rPr lang="en-US" altLang="en-US" dirty="0" err="1" smtClean="0"/>
              <a:t>nó</a:t>
            </a:r>
            <a:r>
              <a:rPr lang="en-US" altLang="en-US" dirty="0" smtClean="0"/>
              <a:t>.</a:t>
            </a:r>
          </a:p>
          <a:p>
            <a:pPr algn="just" eaLnBrk="1" hangingPunct="1">
              <a:lnSpc>
                <a:spcPct val="80000"/>
              </a:lnSpc>
              <a:buFontTx/>
              <a:buNone/>
            </a:pPr>
            <a:r>
              <a:rPr lang="en-US" altLang="en-US" dirty="0" smtClean="0"/>
              <a:t>	</a:t>
            </a:r>
            <a:r>
              <a:rPr lang="en-US" altLang="en-US" b="1" dirty="0" smtClean="0"/>
              <a:t>* </a:t>
            </a:r>
            <a:r>
              <a:rPr lang="en-US" altLang="en-US" b="1" dirty="0" err="1" smtClean="0"/>
              <a:t>Cách</a:t>
            </a:r>
            <a:r>
              <a:rPr lang="en-US" altLang="en-US" b="1" dirty="0" smtClean="0"/>
              <a:t> </a:t>
            </a:r>
            <a:r>
              <a:rPr lang="en-US" altLang="en-US" b="1" dirty="0" err="1" smtClean="0"/>
              <a:t>thức</a:t>
            </a:r>
            <a:r>
              <a:rPr lang="en-US" altLang="en-US" b="1" dirty="0" smtClean="0"/>
              <a:t> </a:t>
            </a:r>
            <a:r>
              <a:rPr lang="en-US" altLang="en-US" b="1" dirty="0" err="1" smtClean="0"/>
              <a:t>thực</a:t>
            </a:r>
            <a:r>
              <a:rPr lang="en-US" altLang="en-US" b="1" dirty="0" smtClean="0"/>
              <a:t> </a:t>
            </a:r>
            <a:r>
              <a:rPr lang="en-US" altLang="en-US" b="1" dirty="0" err="1" smtClean="0"/>
              <a:t>hiện</a:t>
            </a:r>
            <a:endParaRPr lang="en-US" altLang="en-US" dirty="0" smtClean="0"/>
          </a:p>
          <a:p>
            <a:pPr algn="just" eaLnBrk="1" hangingPunct="1">
              <a:lnSpc>
                <a:spcPct val="80000"/>
              </a:lnSpc>
              <a:buFontTx/>
              <a:buNone/>
            </a:pPr>
            <a:r>
              <a:rPr lang="en-US" altLang="en-US" dirty="0" smtClean="0"/>
              <a:t>	- Chia </a:t>
            </a:r>
            <a:r>
              <a:rPr lang="en-US" altLang="en-US" dirty="0" err="1" smtClean="0"/>
              <a:t>học</a:t>
            </a:r>
            <a:r>
              <a:rPr lang="en-US" altLang="en-US" dirty="0" smtClean="0"/>
              <a:t> </a:t>
            </a:r>
            <a:r>
              <a:rPr lang="en-US" altLang="en-US" dirty="0" err="1" smtClean="0"/>
              <a:t>sinh</a:t>
            </a:r>
            <a:r>
              <a:rPr lang="en-US" altLang="en-US" dirty="0" smtClean="0"/>
              <a:t> </a:t>
            </a:r>
            <a:r>
              <a:rPr lang="en-US" altLang="en-US" dirty="0" err="1" smtClean="0"/>
              <a:t>thành</a:t>
            </a:r>
            <a:r>
              <a:rPr lang="en-US" altLang="en-US" dirty="0" smtClean="0"/>
              <a:t> </a:t>
            </a:r>
            <a:r>
              <a:rPr lang="en-US" altLang="en-US" dirty="0" err="1" smtClean="0"/>
              <a:t>các</a:t>
            </a:r>
            <a:r>
              <a:rPr lang="en-US" altLang="en-US" dirty="0" smtClean="0"/>
              <a:t> </a:t>
            </a:r>
            <a:r>
              <a:rPr lang="en-US" altLang="en-US" dirty="0" err="1" smtClean="0"/>
              <a:t>nhóm</a:t>
            </a:r>
            <a:r>
              <a:rPr lang="en-US" altLang="en-US" dirty="0" smtClean="0"/>
              <a:t> </a:t>
            </a:r>
            <a:r>
              <a:rPr lang="en-US" altLang="en-US" dirty="0" err="1" smtClean="0"/>
              <a:t>nhỏ</a:t>
            </a:r>
            <a:r>
              <a:rPr lang="en-US" altLang="en-US" dirty="0" smtClean="0"/>
              <a:t> </a:t>
            </a:r>
            <a:r>
              <a:rPr lang="en-US" altLang="en-US" dirty="0" err="1" smtClean="0"/>
              <a:t>tối</a:t>
            </a:r>
            <a:r>
              <a:rPr lang="en-US" altLang="en-US" dirty="0" smtClean="0"/>
              <a:t> </a:t>
            </a:r>
            <a:r>
              <a:rPr lang="en-US" altLang="en-US" dirty="0" err="1" smtClean="0"/>
              <a:t>đa</a:t>
            </a:r>
            <a:r>
              <a:rPr lang="en-US" altLang="en-US" dirty="0" smtClean="0"/>
              <a:t> 6 </a:t>
            </a:r>
            <a:r>
              <a:rPr lang="en-US" altLang="en-US" dirty="0" err="1" smtClean="0"/>
              <a:t>người</a:t>
            </a:r>
            <a:r>
              <a:rPr lang="en-US" altLang="en-US" dirty="0" smtClean="0"/>
              <a:t>.</a:t>
            </a:r>
          </a:p>
          <a:p>
            <a:pPr algn="just" eaLnBrk="1" hangingPunct="1">
              <a:lnSpc>
                <a:spcPct val="80000"/>
              </a:lnSpc>
              <a:buFontTx/>
              <a:buNone/>
            </a:pPr>
            <a:r>
              <a:rPr lang="en-US" altLang="en-US" dirty="0" smtClean="0"/>
              <a:t>	- </a:t>
            </a:r>
            <a:r>
              <a:rPr lang="en-US" altLang="en-US" dirty="0" err="1" smtClean="0"/>
              <a:t>Đưa</a:t>
            </a:r>
            <a:r>
              <a:rPr lang="en-US" altLang="en-US" dirty="0" smtClean="0"/>
              <a:t> </a:t>
            </a:r>
            <a:r>
              <a:rPr lang="en-US" altLang="en-US" dirty="0" err="1" smtClean="0"/>
              <a:t>ra</a:t>
            </a:r>
            <a:r>
              <a:rPr lang="en-US" altLang="en-US" dirty="0" smtClean="0"/>
              <a:t> </a:t>
            </a:r>
            <a:r>
              <a:rPr lang="en-US" altLang="en-US" dirty="0" err="1" smtClean="0"/>
              <a:t>vấn</a:t>
            </a:r>
            <a:r>
              <a:rPr lang="en-US" altLang="en-US" dirty="0" smtClean="0"/>
              <a:t> </a:t>
            </a:r>
            <a:r>
              <a:rPr lang="en-US" altLang="en-US" dirty="0" err="1" smtClean="0"/>
              <a:t>đề</a:t>
            </a:r>
            <a:r>
              <a:rPr lang="en-US" altLang="en-US" dirty="0" smtClean="0"/>
              <a:t> hay </a:t>
            </a:r>
            <a:r>
              <a:rPr lang="en-US" altLang="en-US" dirty="0" err="1" smtClean="0"/>
              <a:t>tình</a:t>
            </a:r>
            <a:r>
              <a:rPr lang="en-US" altLang="en-US" dirty="0" smtClean="0"/>
              <a:t> </a:t>
            </a:r>
            <a:r>
              <a:rPr lang="en-US" altLang="en-US" dirty="0" err="1" smtClean="0"/>
              <a:t>huống</a:t>
            </a:r>
            <a:r>
              <a:rPr lang="en-US" altLang="en-US" dirty="0" smtClean="0"/>
              <a:t> (</a:t>
            </a:r>
            <a:r>
              <a:rPr lang="en-US" altLang="en-US" dirty="0" err="1" smtClean="0"/>
              <a:t>bài</a:t>
            </a:r>
            <a:r>
              <a:rPr lang="en-US" altLang="en-US" dirty="0" smtClean="0"/>
              <a:t> </a:t>
            </a:r>
            <a:r>
              <a:rPr lang="en-US" altLang="en-US" dirty="0" err="1" smtClean="0"/>
              <a:t>tập</a:t>
            </a:r>
            <a:r>
              <a:rPr lang="en-US" altLang="en-US" dirty="0" smtClean="0"/>
              <a:t> hay </a:t>
            </a:r>
            <a:r>
              <a:rPr lang="en-US" altLang="en-US" dirty="0" err="1" smtClean="0"/>
              <a:t>cách</a:t>
            </a:r>
            <a:r>
              <a:rPr lang="en-US" altLang="en-US" dirty="0" smtClean="0"/>
              <a:t> </a:t>
            </a:r>
            <a:r>
              <a:rPr lang="en-US" altLang="en-US" dirty="0" err="1" smtClean="0"/>
              <a:t>giải</a:t>
            </a:r>
            <a:r>
              <a:rPr lang="en-US" altLang="en-US" dirty="0" smtClean="0"/>
              <a:t> </a:t>
            </a:r>
            <a:r>
              <a:rPr lang="en-US" altLang="en-US" dirty="0" err="1" smtClean="0"/>
              <a:t>quyết</a:t>
            </a:r>
            <a:r>
              <a:rPr lang="en-US" altLang="en-US" dirty="0" smtClean="0"/>
              <a:t> </a:t>
            </a:r>
            <a:r>
              <a:rPr lang="en-US" altLang="en-US" dirty="0" err="1" smtClean="0"/>
              <a:t>mới</a:t>
            </a:r>
            <a:r>
              <a:rPr lang="en-US" altLang="en-US" dirty="0" smtClean="0"/>
              <a:t>, </a:t>
            </a:r>
            <a:r>
              <a:rPr lang="en-US" altLang="en-US" dirty="0" err="1" smtClean="0"/>
              <a:t>nhiệm</a:t>
            </a:r>
            <a:r>
              <a:rPr lang="en-US" altLang="en-US" dirty="0" smtClean="0"/>
              <a:t> </a:t>
            </a:r>
            <a:r>
              <a:rPr lang="en-US" altLang="en-US" dirty="0" err="1" smtClean="0"/>
              <a:t>vụ</a:t>
            </a:r>
            <a:r>
              <a:rPr lang="en-US" altLang="en-US" dirty="0" smtClean="0"/>
              <a:t> </a:t>
            </a:r>
            <a:r>
              <a:rPr lang="en-US" altLang="en-US" dirty="0" err="1" smtClean="0"/>
              <a:t>học</a:t>
            </a:r>
            <a:r>
              <a:rPr lang="en-US" altLang="en-US" dirty="0" smtClean="0"/>
              <a:t> </a:t>
            </a:r>
            <a:r>
              <a:rPr lang="en-US" altLang="en-US" dirty="0" err="1" smtClean="0"/>
              <a:t>tập</a:t>
            </a:r>
            <a:r>
              <a:rPr lang="en-US" altLang="en-US" dirty="0" smtClean="0"/>
              <a:t> </a:t>
            </a:r>
            <a:r>
              <a:rPr lang="en-US" altLang="en-US" dirty="0" err="1" smtClean="0"/>
              <a:t>có</a:t>
            </a:r>
            <a:r>
              <a:rPr lang="en-US" altLang="en-US" dirty="0" smtClean="0"/>
              <a:t> </a:t>
            </a:r>
            <a:r>
              <a:rPr lang="en-US" altLang="en-US" dirty="0" err="1" smtClean="0"/>
              <a:t>gắn</a:t>
            </a:r>
            <a:r>
              <a:rPr lang="en-US" altLang="en-US" dirty="0" smtClean="0"/>
              <a:t> </a:t>
            </a:r>
            <a:r>
              <a:rPr lang="en-US" altLang="en-US" dirty="0" err="1" smtClean="0"/>
              <a:t>với</a:t>
            </a:r>
            <a:r>
              <a:rPr lang="en-US" altLang="en-US" dirty="0" smtClean="0"/>
              <a:t> </a:t>
            </a:r>
            <a:r>
              <a:rPr lang="en-US" altLang="en-US" dirty="0" err="1" smtClean="0"/>
              <a:t>phương</a:t>
            </a:r>
            <a:r>
              <a:rPr lang="en-US" altLang="en-US" dirty="0" smtClean="0"/>
              <a:t> </a:t>
            </a:r>
            <a:r>
              <a:rPr lang="en-US" altLang="en-US" dirty="0" err="1" smtClean="0"/>
              <a:t>tiện</a:t>
            </a:r>
            <a:r>
              <a:rPr lang="en-US" altLang="en-US" dirty="0" smtClean="0"/>
              <a:t> </a:t>
            </a:r>
            <a:r>
              <a:rPr lang="en-US" altLang="en-US" dirty="0" err="1" smtClean="0"/>
              <a:t>nào</a:t>
            </a:r>
            <a:r>
              <a:rPr lang="en-US" altLang="en-US" dirty="0" smtClean="0"/>
              <a:t> </a:t>
            </a:r>
            <a:r>
              <a:rPr lang="en-US" altLang="en-US" dirty="0" err="1" smtClean="0"/>
              <a:t>đó</a:t>
            </a:r>
            <a:r>
              <a:rPr lang="en-US" altLang="en-US" dirty="0" smtClean="0"/>
              <a:t>).</a:t>
            </a:r>
          </a:p>
          <a:p>
            <a:pPr algn="just" eaLnBrk="1" hangingPunct="1">
              <a:lnSpc>
                <a:spcPct val="80000"/>
              </a:lnSpc>
              <a:buFontTx/>
              <a:buNone/>
            </a:pPr>
            <a:r>
              <a:rPr lang="en-US" altLang="en-US" dirty="0" smtClean="0"/>
              <a:t>	- </a:t>
            </a:r>
            <a:r>
              <a:rPr lang="en-US" altLang="en-US" dirty="0" err="1" smtClean="0"/>
              <a:t>Yêu</a:t>
            </a:r>
            <a:r>
              <a:rPr lang="en-US" altLang="en-US" dirty="0" smtClean="0"/>
              <a:t> </a:t>
            </a:r>
            <a:r>
              <a:rPr lang="en-US" altLang="en-US" dirty="0" err="1" smtClean="0"/>
              <a:t>cầu</a:t>
            </a:r>
            <a:r>
              <a:rPr lang="en-US" altLang="en-US" dirty="0" smtClean="0"/>
              <a:t> </a:t>
            </a:r>
            <a:r>
              <a:rPr lang="en-US" altLang="en-US" dirty="0" err="1" smtClean="0"/>
              <a:t>toàn</a:t>
            </a:r>
            <a:r>
              <a:rPr lang="en-US" altLang="en-US" dirty="0" smtClean="0"/>
              <a:t> </a:t>
            </a:r>
            <a:r>
              <a:rPr lang="en-US" altLang="en-US" dirty="0" err="1" smtClean="0"/>
              <a:t>nhóm</a:t>
            </a:r>
            <a:r>
              <a:rPr lang="en-US" altLang="en-US" dirty="0" smtClean="0"/>
              <a:t> (</a:t>
            </a:r>
            <a:r>
              <a:rPr lang="en-US" altLang="en-US" dirty="0" err="1" smtClean="0"/>
              <a:t>lớp</a:t>
            </a:r>
            <a:r>
              <a:rPr lang="en-US" altLang="en-US" dirty="0" smtClean="0"/>
              <a:t>) </a:t>
            </a:r>
            <a:r>
              <a:rPr lang="en-US" altLang="en-US" dirty="0" err="1" smtClean="0"/>
              <a:t>động</a:t>
            </a:r>
            <a:r>
              <a:rPr lang="en-US" altLang="en-US" dirty="0" smtClean="0"/>
              <a:t> </a:t>
            </a:r>
            <a:r>
              <a:rPr lang="en-US" altLang="en-US" dirty="0" err="1" smtClean="0"/>
              <a:t>não</a:t>
            </a:r>
            <a:r>
              <a:rPr lang="en-US" altLang="en-US" dirty="0" smtClean="0"/>
              <a:t> </a:t>
            </a:r>
            <a:r>
              <a:rPr lang="en-US" altLang="en-US" dirty="0" err="1" smtClean="0"/>
              <a:t>để</a:t>
            </a:r>
            <a:r>
              <a:rPr lang="en-US" altLang="en-US" dirty="0" smtClean="0"/>
              <a:t> </a:t>
            </a:r>
            <a:r>
              <a:rPr lang="en-US" altLang="en-US" dirty="0" err="1" smtClean="0"/>
              <a:t>đưa</a:t>
            </a:r>
            <a:r>
              <a:rPr lang="en-US" altLang="en-US" dirty="0" smtClean="0"/>
              <a:t> </a:t>
            </a:r>
            <a:r>
              <a:rPr lang="en-US" altLang="en-US" dirty="0" err="1" smtClean="0"/>
              <a:t>ra</a:t>
            </a:r>
            <a:r>
              <a:rPr lang="en-US" altLang="en-US" dirty="0" smtClean="0"/>
              <a:t> </a:t>
            </a:r>
            <a:r>
              <a:rPr lang="en-US" altLang="en-US" dirty="0" err="1" smtClean="0"/>
              <a:t>càng</a:t>
            </a:r>
            <a:r>
              <a:rPr lang="en-US" altLang="en-US" dirty="0" smtClean="0"/>
              <a:t> </a:t>
            </a:r>
            <a:r>
              <a:rPr lang="en-US" altLang="en-US" dirty="0" err="1" smtClean="0"/>
              <a:t>nhiều</a:t>
            </a:r>
            <a:r>
              <a:rPr lang="en-US" altLang="en-US" dirty="0" smtClean="0"/>
              <a:t> ý </a:t>
            </a:r>
            <a:r>
              <a:rPr lang="en-US" altLang="en-US" dirty="0" err="1" smtClean="0"/>
              <a:t>kiến</a:t>
            </a:r>
            <a:r>
              <a:rPr lang="en-US" altLang="en-US" dirty="0" smtClean="0"/>
              <a:t> </a:t>
            </a:r>
            <a:r>
              <a:rPr lang="en-US" altLang="en-US" dirty="0" err="1" smtClean="0"/>
              <a:t>càng</a:t>
            </a:r>
            <a:r>
              <a:rPr lang="en-US" altLang="en-US" dirty="0" smtClean="0"/>
              <a:t> </a:t>
            </a:r>
            <a:r>
              <a:rPr lang="en-US" altLang="en-US" dirty="0" err="1" smtClean="0"/>
              <a:t>tốt</a:t>
            </a:r>
            <a:r>
              <a:rPr lang="en-US" altLang="en-US" dirty="0" smtClean="0"/>
              <a:t> (</a:t>
            </a:r>
            <a:r>
              <a:rPr lang="en-US" altLang="en-US" dirty="0" err="1" smtClean="0"/>
              <a:t>ngắn</a:t>
            </a:r>
            <a:r>
              <a:rPr lang="en-US" altLang="en-US" dirty="0" smtClean="0"/>
              <a:t> </a:t>
            </a:r>
            <a:r>
              <a:rPr lang="en-US" altLang="en-US" dirty="0" err="1" smtClean="0"/>
              <a:t>gọn</a:t>
            </a:r>
            <a:r>
              <a:rPr lang="en-US" altLang="en-US" dirty="0" smtClean="0"/>
              <a:t>).</a:t>
            </a:r>
          </a:p>
          <a:p>
            <a:pPr algn="just" eaLnBrk="1" hangingPunct="1">
              <a:lnSpc>
                <a:spcPct val="80000"/>
              </a:lnSpc>
              <a:buFontTx/>
              <a:buNone/>
            </a:pPr>
            <a:r>
              <a:rPr lang="en-US" altLang="en-US" dirty="0" smtClean="0"/>
              <a:t>	</a:t>
            </a:r>
          </a:p>
        </p:txBody>
      </p:sp>
    </p:spTree>
    <p:extLst>
      <p:ext uri="{BB962C8B-B14F-4D97-AF65-F5344CB8AC3E}">
        <p14:creationId xmlns:p14="http://schemas.microsoft.com/office/powerpoint/2010/main" val="4199483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775555" y="229479"/>
            <a:ext cx="8242300" cy="546100"/>
          </a:xfrm>
        </p:spPr>
        <p:txBody>
          <a:bodyPr rtlCol="0">
            <a:normAutofit/>
          </a:bodyPr>
          <a:lstStyle/>
          <a:p>
            <a:pPr eaLnBrk="1" fontAlgn="auto" hangingPunct="1">
              <a:spcAft>
                <a:spcPts val="0"/>
              </a:spcAft>
              <a:defRPr/>
            </a:pPr>
            <a:r>
              <a:rPr lang="en-US" sz="3300" b="1" dirty="0" err="1">
                <a:solidFill>
                  <a:srgbClr val="C00000"/>
                </a:solidFill>
              </a:rPr>
              <a:t>Phương</a:t>
            </a:r>
            <a:r>
              <a:rPr lang="en-US" sz="3300" b="1" dirty="0">
                <a:solidFill>
                  <a:srgbClr val="C00000"/>
                </a:solidFill>
              </a:rPr>
              <a:t> </a:t>
            </a:r>
            <a:r>
              <a:rPr lang="en-US" sz="3300" b="1" dirty="0" err="1">
                <a:solidFill>
                  <a:srgbClr val="C00000"/>
                </a:solidFill>
              </a:rPr>
              <a:t>pháp</a:t>
            </a:r>
            <a:r>
              <a:rPr lang="en-US" sz="3300" b="1" dirty="0">
                <a:solidFill>
                  <a:srgbClr val="C00000"/>
                </a:solidFill>
              </a:rPr>
              <a:t> </a:t>
            </a:r>
            <a:r>
              <a:rPr lang="en-US" sz="3300" b="1" dirty="0" err="1">
                <a:solidFill>
                  <a:srgbClr val="C00000"/>
                </a:solidFill>
              </a:rPr>
              <a:t>giải</a:t>
            </a:r>
            <a:r>
              <a:rPr lang="en-US" sz="3300" b="1" dirty="0">
                <a:solidFill>
                  <a:srgbClr val="C00000"/>
                </a:solidFill>
              </a:rPr>
              <a:t> </a:t>
            </a:r>
            <a:r>
              <a:rPr lang="en-US" sz="3300" b="1" dirty="0" err="1">
                <a:solidFill>
                  <a:srgbClr val="C00000"/>
                </a:solidFill>
              </a:rPr>
              <a:t>quyết</a:t>
            </a:r>
            <a:r>
              <a:rPr lang="en-US" sz="3300" b="1" dirty="0">
                <a:solidFill>
                  <a:srgbClr val="C00000"/>
                </a:solidFill>
              </a:rPr>
              <a:t> </a:t>
            </a:r>
            <a:r>
              <a:rPr lang="en-US" sz="3300" b="1" dirty="0" err="1">
                <a:solidFill>
                  <a:srgbClr val="C00000"/>
                </a:solidFill>
              </a:rPr>
              <a:t>vấn</a:t>
            </a:r>
            <a:r>
              <a:rPr lang="en-US" sz="3300" b="1" dirty="0">
                <a:solidFill>
                  <a:srgbClr val="C00000"/>
                </a:solidFill>
              </a:rPr>
              <a:t> </a:t>
            </a:r>
            <a:r>
              <a:rPr lang="en-US" sz="3300" b="1" dirty="0" err="1">
                <a:solidFill>
                  <a:srgbClr val="C00000"/>
                </a:solidFill>
              </a:rPr>
              <a:t>đề</a:t>
            </a:r>
            <a:endParaRPr lang="en-US" sz="3300" dirty="0">
              <a:solidFill>
                <a:srgbClr val="C00000"/>
              </a:solidFill>
            </a:endParaRPr>
          </a:p>
        </p:txBody>
      </p:sp>
      <p:sp>
        <p:nvSpPr>
          <p:cNvPr id="41987" name="Rectangle 3"/>
          <p:cNvSpPr>
            <a:spLocks noGrp="1" noChangeArrowheads="1"/>
          </p:cNvSpPr>
          <p:nvPr>
            <p:ph type="body" idx="1"/>
          </p:nvPr>
        </p:nvSpPr>
        <p:spPr>
          <a:xfrm>
            <a:off x="169863" y="1143000"/>
            <a:ext cx="8516937" cy="5486400"/>
          </a:xfrm>
        </p:spPr>
        <p:txBody>
          <a:bodyPr/>
          <a:lstStyle/>
          <a:p>
            <a:pPr eaLnBrk="1" hangingPunct="1">
              <a:lnSpc>
                <a:spcPct val="80000"/>
              </a:lnSpc>
              <a:buFontTx/>
              <a:buNone/>
            </a:pPr>
            <a:r>
              <a:rPr lang="en-US" altLang="en-US" sz="2800" smtClean="0"/>
              <a:t>	*</a:t>
            </a:r>
            <a:r>
              <a:rPr lang="en-US" altLang="en-US" sz="2800" b="1" smtClean="0"/>
              <a:t> Mục đích</a:t>
            </a:r>
            <a:endParaRPr lang="en-US" altLang="en-US" sz="2800" smtClean="0"/>
          </a:p>
          <a:p>
            <a:pPr eaLnBrk="1" hangingPunct="1">
              <a:lnSpc>
                <a:spcPct val="80000"/>
              </a:lnSpc>
              <a:buFontTx/>
              <a:buNone/>
            </a:pPr>
            <a:r>
              <a:rPr lang="en-US" altLang="en-US" sz="2800" smtClean="0"/>
              <a:t>	- Huy động sự tham gia của mọi HS vào việc giải quyết các vấn đề một cách độc lập, sáng tạo, độc đáo.</a:t>
            </a:r>
          </a:p>
          <a:p>
            <a:pPr eaLnBrk="1" hangingPunct="1">
              <a:lnSpc>
                <a:spcPct val="80000"/>
              </a:lnSpc>
              <a:buFontTx/>
              <a:buNone/>
            </a:pPr>
            <a:r>
              <a:rPr lang="en-US" altLang="en-US" sz="2800" smtClean="0"/>
              <a:t>	- Phát triển các khả năng đánh giá và tự đánh giá.</a:t>
            </a:r>
          </a:p>
          <a:p>
            <a:pPr eaLnBrk="1" hangingPunct="1">
              <a:lnSpc>
                <a:spcPct val="80000"/>
              </a:lnSpc>
              <a:buFontTx/>
              <a:buNone/>
            </a:pPr>
            <a:r>
              <a:rPr lang="en-US" altLang="en-US" sz="2800" smtClean="0"/>
              <a:t>	</a:t>
            </a:r>
            <a:r>
              <a:rPr lang="en-US" altLang="en-US" sz="2800" b="1" smtClean="0"/>
              <a:t>* Cách thức</a:t>
            </a:r>
            <a:endParaRPr lang="en-US" altLang="en-US" sz="2800" smtClean="0"/>
          </a:p>
          <a:p>
            <a:pPr eaLnBrk="1" hangingPunct="1">
              <a:lnSpc>
                <a:spcPct val="80000"/>
              </a:lnSpc>
              <a:buFontTx/>
              <a:buNone/>
            </a:pPr>
            <a:r>
              <a:rPr lang="en-US" altLang="en-US" sz="2800" smtClean="0"/>
              <a:t>	- Bước 1: Đưa ra vấn đề giúp HS tiếp nhận, hiểu vấn đề cần giải quyết (chẳng hạn: làm thế nào để học tập một cách có hiệu quả hơn)</a:t>
            </a:r>
          </a:p>
          <a:p>
            <a:pPr eaLnBrk="1" hangingPunct="1">
              <a:lnSpc>
                <a:spcPct val="80000"/>
              </a:lnSpc>
              <a:buFontTx/>
              <a:buNone/>
            </a:pPr>
            <a:r>
              <a:rPr lang="en-US" altLang="en-US" sz="2800" smtClean="0"/>
              <a:t>	- Bước 2: HS tự lực tìm tòi, giải quyết vấn đề.</a:t>
            </a:r>
          </a:p>
          <a:p>
            <a:pPr eaLnBrk="1" hangingPunct="1">
              <a:lnSpc>
                <a:spcPct val="80000"/>
              </a:lnSpc>
              <a:buFontTx/>
              <a:buNone/>
            </a:pPr>
            <a:r>
              <a:rPr lang="en-US" altLang="en-US" sz="2800" smtClean="0"/>
              <a:t>	- Bước 3: Tập hợp ý kiến, ý tưởng: tất cả HS viết các ý kiến của mình lên các mảnh giấy. Tất cả các giấy ghi ý tưởng đó được dán lên bảng (hay mặt bàn, tờ bìa...) </a:t>
            </a:r>
          </a:p>
          <a:p>
            <a:pPr eaLnBrk="1" hangingPunct="1">
              <a:lnSpc>
                <a:spcPct val="80000"/>
              </a:lnSpc>
              <a:buFontTx/>
              <a:buNone/>
            </a:pPr>
            <a:r>
              <a:rPr lang="en-US" altLang="en-US" sz="2800" smtClean="0"/>
              <a:t>	</a:t>
            </a:r>
          </a:p>
          <a:p>
            <a:pPr eaLnBrk="1" hangingPunct="1">
              <a:lnSpc>
                <a:spcPct val="80000"/>
              </a:lnSpc>
              <a:buFontTx/>
              <a:buNone/>
            </a:pPr>
            <a:endParaRPr lang="en-US" altLang="en-US" sz="2800" smtClean="0"/>
          </a:p>
        </p:txBody>
      </p:sp>
    </p:spTree>
    <p:extLst>
      <p:ext uri="{BB962C8B-B14F-4D97-AF65-F5344CB8AC3E}">
        <p14:creationId xmlns:p14="http://schemas.microsoft.com/office/powerpoint/2010/main" val="478518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508000" y="1047750"/>
            <a:ext cx="8229600" cy="4457700"/>
          </a:xfrm>
        </p:spPr>
        <p:txBody>
          <a:bodyPr/>
          <a:lstStyle/>
          <a:p>
            <a:pPr eaLnBrk="1" hangingPunct="1">
              <a:lnSpc>
                <a:spcPct val="90000"/>
              </a:lnSpc>
              <a:buFontTx/>
              <a:buNone/>
            </a:pPr>
            <a:r>
              <a:rPr lang="en-US" altLang="en-US" sz="3000" smtClean="0"/>
              <a:t>- Bước 4: Đánh giá các ý tưởng: tất cả HS đều đọc tất cả các tờ giấy ghi ý tưởng. Sau đó, mỗi người cho điểm các ý tưởng bằng điểm số hoặc kí hiệu (*)</a:t>
            </a:r>
          </a:p>
          <a:p>
            <a:pPr eaLnBrk="1" hangingPunct="1">
              <a:lnSpc>
                <a:spcPct val="90000"/>
              </a:lnSpc>
              <a:buFontTx/>
              <a:buNone/>
            </a:pPr>
            <a:r>
              <a:rPr lang="en-US" altLang="en-US" sz="3000" smtClean="0"/>
              <a:t>		+ 5 * là ý tưởng tốt nhất</a:t>
            </a:r>
          </a:p>
          <a:p>
            <a:pPr eaLnBrk="1" hangingPunct="1">
              <a:lnSpc>
                <a:spcPct val="90000"/>
              </a:lnSpc>
              <a:buFontTx/>
              <a:buNone/>
            </a:pPr>
            <a:r>
              <a:rPr lang="en-US" altLang="en-US" sz="3000" smtClean="0"/>
              <a:t>		+ 4 * là ý tưởng tương đối tốt</a:t>
            </a:r>
          </a:p>
          <a:p>
            <a:pPr eaLnBrk="1" hangingPunct="1">
              <a:lnSpc>
                <a:spcPct val="90000"/>
              </a:lnSpc>
              <a:buFontTx/>
              <a:buNone/>
            </a:pPr>
            <a:r>
              <a:rPr lang="en-US" altLang="en-US" sz="3000" smtClean="0"/>
              <a:t>	- Bước 5: Cuối cùng, tính toán các "sao" và tìm ra những ý tưởng tốt (hay) nhất và cùng thảo luận về những ý tưởng đó.</a:t>
            </a:r>
            <a:endParaRPr lang="en-US" altLang="en-US" sz="2900" smtClean="0"/>
          </a:p>
        </p:txBody>
      </p:sp>
      <p:sp>
        <p:nvSpPr>
          <p:cNvPr id="3" name="Rectangle 2"/>
          <p:cNvSpPr>
            <a:spLocks noGrp="1" noChangeArrowheads="1"/>
          </p:cNvSpPr>
          <p:nvPr>
            <p:ph type="title"/>
          </p:nvPr>
        </p:nvSpPr>
        <p:spPr>
          <a:xfrm>
            <a:off x="775555" y="229479"/>
            <a:ext cx="8242300" cy="546100"/>
          </a:xfrm>
        </p:spPr>
        <p:txBody>
          <a:bodyPr rtlCol="0">
            <a:normAutofit/>
          </a:bodyPr>
          <a:lstStyle/>
          <a:p>
            <a:pPr eaLnBrk="1" fontAlgn="auto" hangingPunct="1">
              <a:spcAft>
                <a:spcPts val="0"/>
              </a:spcAft>
              <a:defRPr/>
            </a:pPr>
            <a:r>
              <a:rPr lang="en-US" sz="3300" b="1" dirty="0" err="1">
                <a:solidFill>
                  <a:srgbClr val="C00000"/>
                </a:solidFill>
              </a:rPr>
              <a:t>Phương</a:t>
            </a:r>
            <a:r>
              <a:rPr lang="en-US" sz="3300" b="1" dirty="0">
                <a:solidFill>
                  <a:srgbClr val="C00000"/>
                </a:solidFill>
              </a:rPr>
              <a:t> </a:t>
            </a:r>
            <a:r>
              <a:rPr lang="en-US" sz="3300" b="1" dirty="0" err="1">
                <a:solidFill>
                  <a:srgbClr val="C00000"/>
                </a:solidFill>
              </a:rPr>
              <a:t>pháp</a:t>
            </a:r>
            <a:r>
              <a:rPr lang="en-US" sz="3300" b="1" dirty="0">
                <a:solidFill>
                  <a:srgbClr val="C00000"/>
                </a:solidFill>
              </a:rPr>
              <a:t> </a:t>
            </a:r>
            <a:r>
              <a:rPr lang="en-US" sz="3300" b="1" dirty="0" err="1">
                <a:solidFill>
                  <a:srgbClr val="C00000"/>
                </a:solidFill>
              </a:rPr>
              <a:t>giải</a:t>
            </a:r>
            <a:r>
              <a:rPr lang="en-US" sz="3300" b="1" dirty="0">
                <a:solidFill>
                  <a:srgbClr val="C00000"/>
                </a:solidFill>
              </a:rPr>
              <a:t> </a:t>
            </a:r>
            <a:r>
              <a:rPr lang="en-US" sz="3300" b="1" dirty="0" err="1">
                <a:solidFill>
                  <a:srgbClr val="C00000"/>
                </a:solidFill>
              </a:rPr>
              <a:t>quyết</a:t>
            </a:r>
            <a:r>
              <a:rPr lang="en-US" sz="3300" b="1" dirty="0">
                <a:solidFill>
                  <a:srgbClr val="C00000"/>
                </a:solidFill>
              </a:rPr>
              <a:t> </a:t>
            </a:r>
            <a:r>
              <a:rPr lang="en-US" sz="3300" b="1" dirty="0" err="1">
                <a:solidFill>
                  <a:srgbClr val="C00000"/>
                </a:solidFill>
              </a:rPr>
              <a:t>vấn</a:t>
            </a:r>
            <a:r>
              <a:rPr lang="en-US" sz="3300" b="1" dirty="0">
                <a:solidFill>
                  <a:srgbClr val="C00000"/>
                </a:solidFill>
              </a:rPr>
              <a:t> </a:t>
            </a:r>
            <a:r>
              <a:rPr lang="en-US" sz="3300" b="1" dirty="0" err="1">
                <a:solidFill>
                  <a:srgbClr val="C00000"/>
                </a:solidFill>
              </a:rPr>
              <a:t>đề</a:t>
            </a:r>
            <a:endParaRPr lang="en-US" sz="3300" dirty="0">
              <a:solidFill>
                <a:srgbClr val="C00000"/>
              </a:solidFill>
            </a:endParaRPr>
          </a:p>
        </p:txBody>
      </p:sp>
    </p:spTree>
    <p:extLst>
      <p:ext uri="{BB962C8B-B14F-4D97-AF65-F5344CB8AC3E}">
        <p14:creationId xmlns:p14="http://schemas.microsoft.com/office/powerpoint/2010/main" val="79158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53440" y="168812"/>
            <a:ext cx="8138160" cy="703385"/>
          </a:xfrm>
        </p:spPr>
        <p:txBody>
          <a:bodyPr>
            <a:normAutofit/>
          </a:bodyPr>
          <a:lstStyle/>
          <a:p>
            <a:pPr eaLnBrk="1" hangingPunct="1"/>
            <a:r>
              <a:rPr lang="fr-FR" altLang="en-US" b="1" dirty="0" err="1" smtClean="0">
                <a:solidFill>
                  <a:srgbClr val="C00000"/>
                </a:solidFill>
              </a:rPr>
              <a:t>Mục</a:t>
            </a:r>
            <a:r>
              <a:rPr lang="fr-FR" altLang="en-US" b="1" dirty="0" smtClean="0">
                <a:solidFill>
                  <a:srgbClr val="C00000"/>
                </a:solidFill>
              </a:rPr>
              <a:t> </a:t>
            </a:r>
            <a:r>
              <a:rPr lang="fr-FR" altLang="en-US" b="1" dirty="0" err="1" smtClean="0">
                <a:solidFill>
                  <a:srgbClr val="C00000"/>
                </a:solidFill>
              </a:rPr>
              <a:t>tiêu</a:t>
            </a:r>
            <a:r>
              <a:rPr lang="fr-FR" altLang="en-US" b="1" dirty="0" smtClean="0">
                <a:solidFill>
                  <a:srgbClr val="C00000"/>
                </a:solidFill>
              </a:rPr>
              <a:t> </a:t>
            </a:r>
            <a:r>
              <a:rPr lang="fr-FR" altLang="en-US" b="1" dirty="0" err="1" smtClean="0">
                <a:solidFill>
                  <a:srgbClr val="C00000"/>
                </a:solidFill>
              </a:rPr>
              <a:t>kĩ</a:t>
            </a:r>
            <a:r>
              <a:rPr lang="fr-FR" altLang="en-US" b="1" dirty="0" smtClean="0">
                <a:solidFill>
                  <a:srgbClr val="C00000"/>
                </a:solidFill>
              </a:rPr>
              <a:t> </a:t>
            </a:r>
            <a:r>
              <a:rPr lang="fr-FR" altLang="en-US" b="1" dirty="0" err="1" smtClean="0">
                <a:solidFill>
                  <a:srgbClr val="C00000"/>
                </a:solidFill>
              </a:rPr>
              <a:t>năng</a:t>
            </a:r>
            <a:r>
              <a:rPr lang="fr-FR" altLang="en-US" b="1" dirty="0" smtClean="0">
                <a:solidFill>
                  <a:srgbClr val="C00000"/>
                </a:solidFill>
              </a:rPr>
              <a:t> </a:t>
            </a:r>
            <a:endParaRPr lang="en-US" altLang="en-US" dirty="0" smtClean="0">
              <a:solidFill>
                <a:srgbClr val="C00000"/>
              </a:solidFill>
            </a:endParaRPr>
          </a:p>
        </p:txBody>
      </p:sp>
      <p:sp>
        <p:nvSpPr>
          <p:cNvPr id="3" name="Content Placeholder 2"/>
          <p:cNvSpPr>
            <a:spLocks noGrp="1"/>
          </p:cNvSpPr>
          <p:nvPr>
            <p:ph idx="1"/>
          </p:nvPr>
        </p:nvSpPr>
        <p:spPr>
          <a:xfrm>
            <a:off x="228600" y="1219200"/>
            <a:ext cx="8577775" cy="5167532"/>
          </a:xfrm>
        </p:spPr>
        <p:txBody>
          <a:bodyPr rtlCol="0">
            <a:normAutofit fontScale="92500"/>
          </a:bodyPr>
          <a:lstStyle/>
          <a:p>
            <a:pPr algn="just" eaLnBrk="1" fontAlgn="auto" hangingPunct="1">
              <a:spcAft>
                <a:spcPts val="0"/>
              </a:spcAft>
              <a:defRPr/>
            </a:pPr>
            <a:r>
              <a:rPr lang="fr-FR" dirty="0" err="1" smtClean="0"/>
              <a:t>Tìm</a:t>
            </a:r>
            <a:r>
              <a:rPr lang="fr-FR" dirty="0" smtClean="0"/>
              <a:t> </a:t>
            </a:r>
            <a:r>
              <a:rPr lang="fr-FR" dirty="0" err="1" smtClean="0"/>
              <a:t>kiếm</a:t>
            </a:r>
            <a:r>
              <a:rPr lang="fr-FR" dirty="0" smtClean="0"/>
              <a:t> </a:t>
            </a:r>
            <a:r>
              <a:rPr lang="fr-FR" dirty="0" err="1" smtClean="0"/>
              <a:t>và</a:t>
            </a:r>
            <a:r>
              <a:rPr lang="fr-FR" dirty="0" smtClean="0"/>
              <a:t> </a:t>
            </a:r>
            <a:r>
              <a:rPr lang="fr-FR" dirty="0" err="1" smtClean="0"/>
              <a:t>xử</a:t>
            </a:r>
            <a:r>
              <a:rPr lang="fr-FR" dirty="0" smtClean="0"/>
              <a:t> </a:t>
            </a:r>
            <a:r>
              <a:rPr lang="fr-FR" dirty="0" err="1" smtClean="0"/>
              <a:t>lý</a:t>
            </a:r>
            <a:r>
              <a:rPr lang="fr-FR" dirty="0" smtClean="0"/>
              <a:t> </a:t>
            </a:r>
            <a:r>
              <a:rPr lang="fr-FR" dirty="0" err="1" smtClean="0"/>
              <a:t>thông</a:t>
            </a:r>
            <a:r>
              <a:rPr lang="fr-FR" dirty="0" smtClean="0"/>
              <a:t> tin </a:t>
            </a:r>
            <a:r>
              <a:rPr lang="fr-FR" dirty="0" err="1" smtClean="0"/>
              <a:t>từ</a:t>
            </a:r>
            <a:r>
              <a:rPr lang="fr-FR" dirty="0" smtClean="0"/>
              <a:t> </a:t>
            </a:r>
            <a:r>
              <a:rPr lang="fr-FR" dirty="0" err="1" smtClean="0"/>
              <a:t>tài</a:t>
            </a:r>
            <a:r>
              <a:rPr lang="fr-FR" dirty="0" smtClean="0"/>
              <a:t> </a:t>
            </a:r>
            <a:r>
              <a:rPr lang="fr-FR" dirty="0" err="1" smtClean="0"/>
              <a:t>liệu</a:t>
            </a:r>
            <a:r>
              <a:rPr lang="fr-FR" dirty="0" smtClean="0"/>
              <a:t> </a:t>
            </a:r>
            <a:r>
              <a:rPr lang="fr-FR" dirty="0" err="1" smtClean="0"/>
              <a:t>và</a:t>
            </a:r>
            <a:r>
              <a:rPr lang="fr-FR" dirty="0" smtClean="0"/>
              <a:t> Web. </a:t>
            </a:r>
            <a:r>
              <a:rPr lang="fr-FR" dirty="0" err="1" smtClean="0"/>
              <a:t>để</a:t>
            </a:r>
            <a:r>
              <a:rPr lang="fr-FR" dirty="0" smtClean="0"/>
              <a:t> </a:t>
            </a:r>
            <a:r>
              <a:rPr lang="fr-FR" dirty="0" err="1" smtClean="0"/>
              <a:t>trả</a:t>
            </a:r>
            <a:r>
              <a:rPr lang="fr-FR" dirty="0" smtClean="0"/>
              <a:t> </a:t>
            </a:r>
            <a:r>
              <a:rPr lang="fr-FR" dirty="0" err="1" smtClean="0"/>
              <a:t>lời</a:t>
            </a:r>
            <a:r>
              <a:rPr lang="fr-FR" dirty="0" smtClean="0"/>
              <a:t> </a:t>
            </a:r>
            <a:r>
              <a:rPr lang="fr-FR" dirty="0" err="1" smtClean="0"/>
              <a:t>các</a:t>
            </a:r>
            <a:r>
              <a:rPr lang="fr-FR" dirty="0" smtClean="0"/>
              <a:t> </a:t>
            </a:r>
            <a:r>
              <a:rPr lang="fr-FR" dirty="0" err="1" smtClean="0"/>
              <a:t>câu</a:t>
            </a:r>
            <a:r>
              <a:rPr lang="fr-FR" dirty="0" smtClean="0"/>
              <a:t> </a:t>
            </a:r>
            <a:r>
              <a:rPr lang="fr-FR" dirty="0" err="1" smtClean="0"/>
              <a:t>hỏi</a:t>
            </a:r>
            <a:r>
              <a:rPr lang="fr-FR" dirty="0" smtClean="0"/>
              <a:t> </a:t>
            </a:r>
            <a:r>
              <a:rPr lang="fr-FR" dirty="0" err="1" smtClean="0"/>
              <a:t>cơ</a:t>
            </a:r>
            <a:r>
              <a:rPr lang="fr-FR" dirty="0" smtClean="0"/>
              <a:t> </a:t>
            </a:r>
            <a:r>
              <a:rPr lang="fr-FR" dirty="0" err="1" smtClean="0"/>
              <a:t>bản</a:t>
            </a:r>
            <a:r>
              <a:rPr lang="fr-FR" dirty="0" smtClean="0"/>
              <a:t> </a:t>
            </a:r>
            <a:r>
              <a:rPr lang="fr-FR" dirty="0" err="1" smtClean="0"/>
              <a:t>của</a:t>
            </a:r>
            <a:r>
              <a:rPr lang="fr-FR" dirty="0" smtClean="0"/>
              <a:t> </a:t>
            </a:r>
            <a:r>
              <a:rPr lang="fr-FR" dirty="0" err="1" smtClean="0"/>
              <a:t>quản</a:t>
            </a:r>
            <a:r>
              <a:rPr lang="fr-FR" dirty="0" smtClean="0"/>
              <a:t> </a:t>
            </a:r>
            <a:r>
              <a:rPr lang="fr-FR" dirty="0" err="1" smtClean="0"/>
              <a:t>lý</a:t>
            </a:r>
            <a:r>
              <a:rPr lang="fr-FR" dirty="0" smtClean="0"/>
              <a:t> </a:t>
            </a:r>
            <a:r>
              <a:rPr lang="fr-FR" dirty="0" err="1" smtClean="0"/>
              <a:t>tổ</a:t>
            </a:r>
            <a:r>
              <a:rPr lang="fr-FR" dirty="0" smtClean="0"/>
              <a:t> </a:t>
            </a:r>
            <a:r>
              <a:rPr lang="fr-FR" dirty="0" err="1" smtClean="0"/>
              <a:t>chuyên</a:t>
            </a:r>
            <a:r>
              <a:rPr lang="fr-FR" dirty="0" smtClean="0"/>
              <a:t> môn ở </a:t>
            </a:r>
            <a:r>
              <a:rPr lang="fr-FR" dirty="0" err="1" smtClean="0"/>
              <a:t>trường</a:t>
            </a:r>
            <a:r>
              <a:rPr lang="fr-FR" dirty="0" smtClean="0"/>
              <a:t> THPT.</a:t>
            </a:r>
            <a:endParaRPr lang="en-US" dirty="0" smtClean="0"/>
          </a:p>
          <a:p>
            <a:pPr algn="just" eaLnBrk="1" fontAlgn="auto" hangingPunct="1">
              <a:spcAft>
                <a:spcPts val="0"/>
              </a:spcAft>
              <a:defRPr/>
            </a:pPr>
            <a:r>
              <a:rPr lang="fr-FR" dirty="0" err="1" smtClean="0"/>
              <a:t>Xây</a:t>
            </a:r>
            <a:r>
              <a:rPr lang="fr-FR" dirty="0" smtClean="0"/>
              <a:t> </a:t>
            </a:r>
            <a:r>
              <a:rPr lang="fr-FR" dirty="0" err="1" smtClean="0"/>
              <a:t>dựng</a:t>
            </a:r>
            <a:r>
              <a:rPr lang="fr-FR" dirty="0" smtClean="0"/>
              <a:t> </a:t>
            </a:r>
            <a:r>
              <a:rPr lang="fr-FR" dirty="0" err="1" smtClean="0"/>
              <a:t>kế</a:t>
            </a:r>
            <a:r>
              <a:rPr lang="fr-FR" dirty="0" smtClean="0"/>
              <a:t> </a:t>
            </a:r>
            <a:r>
              <a:rPr lang="fr-FR" dirty="0" err="1" smtClean="0"/>
              <a:t>hoạch</a:t>
            </a:r>
            <a:r>
              <a:rPr lang="fr-FR" dirty="0" smtClean="0"/>
              <a:t> </a:t>
            </a:r>
            <a:r>
              <a:rPr lang="fr-FR" dirty="0" err="1" smtClean="0"/>
              <a:t>kế</a:t>
            </a:r>
            <a:r>
              <a:rPr lang="fr-FR" dirty="0" smtClean="0"/>
              <a:t> </a:t>
            </a:r>
            <a:r>
              <a:rPr lang="fr-FR" dirty="0" err="1" smtClean="0"/>
              <a:t>hoạch</a:t>
            </a:r>
            <a:r>
              <a:rPr lang="fr-FR" dirty="0" smtClean="0"/>
              <a:t> </a:t>
            </a:r>
            <a:r>
              <a:rPr lang="fr-FR" dirty="0" err="1" smtClean="0"/>
              <a:t>quản</a:t>
            </a:r>
            <a:r>
              <a:rPr lang="fr-FR" dirty="0" smtClean="0"/>
              <a:t> </a:t>
            </a:r>
            <a:r>
              <a:rPr lang="fr-FR" dirty="0" err="1" smtClean="0"/>
              <a:t>lý</a:t>
            </a:r>
            <a:r>
              <a:rPr lang="fr-FR" dirty="0" smtClean="0"/>
              <a:t> </a:t>
            </a:r>
            <a:r>
              <a:rPr lang="fr-FR" dirty="0" err="1" smtClean="0"/>
              <a:t>tổ</a:t>
            </a:r>
            <a:r>
              <a:rPr lang="fr-FR" dirty="0" smtClean="0"/>
              <a:t> </a:t>
            </a:r>
            <a:r>
              <a:rPr lang="fr-FR" dirty="0" err="1" smtClean="0"/>
              <a:t>chuyên</a:t>
            </a:r>
            <a:r>
              <a:rPr lang="fr-FR" dirty="0" smtClean="0"/>
              <a:t> môn.</a:t>
            </a:r>
            <a:endParaRPr lang="en-US" dirty="0" smtClean="0"/>
          </a:p>
          <a:p>
            <a:pPr algn="just" eaLnBrk="1" fontAlgn="auto" hangingPunct="1">
              <a:spcAft>
                <a:spcPts val="0"/>
              </a:spcAft>
              <a:defRPr/>
            </a:pPr>
            <a:r>
              <a:rPr lang="fr-FR" dirty="0" err="1" smtClean="0"/>
              <a:t>Phát</a:t>
            </a:r>
            <a:r>
              <a:rPr lang="fr-FR" dirty="0" smtClean="0"/>
              <a:t> </a:t>
            </a:r>
            <a:r>
              <a:rPr lang="fr-FR" dirty="0" err="1" smtClean="0"/>
              <a:t>triển</a:t>
            </a:r>
            <a:r>
              <a:rPr lang="fr-FR" dirty="0" smtClean="0"/>
              <a:t> </a:t>
            </a:r>
            <a:r>
              <a:rPr lang="fr-FR" dirty="0" err="1" smtClean="0"/>
              <a:t>các</a:t>
            </a:r>
            <a:r>
              <a:rPr lang="fr-FR" dirty="0" smtClean="0"/>
              <a:t> </a:t>
            </a:r>
            <a:r>
              <a:rPr lang="fr-FR" dirty="0" err="1" smtClean="0"/>
              <a:t>kỹ</a:t>
            </a:r>
            <a:r>
              <a:rPr lang="fr-FR" dirty="0" smtClean="0"/>
              <a:t> </a:t>
            </a:r>
            <a:r>
              <a:rPr lang="fr-FR" dirty="0" err="1" smtClean="0"/>
              <a:t>năng</a:t>
            </a:r>
            <a:r>
              <a:rPr lang="fr-FR" dirty="0" smtClean="0"/>
              <a:t> </a:t>
            </a:r>
            <a:r>
              <a:rPr lang="fr-FR" dirty="0" err="1" smtClean="0"/>
              <a:t>tổ</a:t>
            </a:r>
            <a:r>
              <a:rPr lang="fr-FR" dirty="0" smtClean="0"/>
              <a:t> </a:t>
            </a:r>
            <a:r>
              <a:rPr lang="fr-FR" dirty="0" err="1" smtClean="0"/>
              <a:t>chức</a:t>
            </a:r>
            <a:r>
              <a:rPr lang="fr-FR" dirty="0" smtClean="0"/>
              <a:t>, </a:t>
            </a:r>
            <a:r>
              <a:rPr lang="fr-FR" dirty="0" err="1" smtClean="0"/>
              <a:t>quản</a:t>
            </a:r>
            <a:r>
              <a:rPr lang="fr-FR" dirty="0" smtClean="0"/>
              <a:t> </a:t>
            </a:r>
            <a:r>
              <a:rPr lang="fr-FR" dirty="0" err="1" smtClean="0"/>
              <a:t>lý</a:t>
            </a:r>
            <a:r>
              <a:rPr lang="fr-FR" dirty="0" smtClean="0"/>
              <a:t> </a:t>
            </a:r>
            <a:r>
              <a:rPr lang="fr-FR" dirty="0" err="1" smtClean="0"/>
              <a:t>tổ</a:t>
            </a:r>
            <a:r>
              <a:rPr lang="fr-FR" dirty="0" smtClean="0"/>
              <a:t> </a:t>
            </a:r>
            <a:r>
              <a:rPr lang="fr-FR" dirty="0" err="1" smtClean="0"/>
              <a:t>chuyên</a:t>
            </a:r>
            <a:r>
              <a:rPr lang="fr-FR" dirty="0" smtClean="0"/>
              <a:t> môn : </a:t>
            </a:r>
            <a:r>
              <a:rPr lang="fr-FR" dirty="0" err="1" smtClean="0"/>
              <a:t>phân</a:t>
            </a:r>
            <a:r>
              <a:rPr lang="fr-FR" dirty="0" smtClean="0"/>
              <a:t> </a:t>
            </a:r>
            <a:r>
              <a:rPr lang="fr-FR" dirty="0" err="1" smtClean="0"/>
              <a:t>tích</a:t>
            </a:r>
            <a:r>
              <a:rPr lang="fr-FR" dirty="0" smtClean="0"/>
              <a:t> </a:t>
            </a:r>
            <a:r>
              <a:rPr lang="fr-FR" dirty="0" err="1" smtClean="0"/>
              <a:t>tình</a:t>
            </a:r>
            <a:r>
              <a:rPr lang="fr-FR" dirty="0" smtClean="0"/>
              <a:t> </a:t>
            </a:r>
            <a:r>
              <a:rPr lang="fr-FR" dirty="0" err="1" smtClean="0"/>
              <a:t>hình</a:t>
            </a:r>
            <a:r>
              <a:rPr lang="fr-FR" dirty="0" smtClean="0"/>
              <a:t>, </a:t>
            </a:r>
            <a:r>
              <a:rPr lang="fr-FR" dirty="0" err="1" smtClean="0"/>
              <a:t>xác</a:t>
            </a:r>
            <a:r>
              <a:rPr lang="fr-FR" dirty="0" smtClean="0"/>
              <a:t> </a:t>
            </a:r>
            <a:r>
              <a:rPr lang="fr-FR" dirty="0" err="1" smtClean="0"/>
              <a:t>định</a:t>
            </a:r>
            <a:r>
              <a:rPr lang="fr-FR" dirty="0" smtClean="0"/>
              <a:t> </a:t>
            </a:r>
            <a:r>
              <a:rPr lang="fr-FR" dirty="0" err="1" smtClean="0"/>
              <a:t>mục</a:t>
            </a:r>
            <a:r>
              <a:rPr lang="fr-FR" dirty="0" smtClean="0"/>
              <a:t> </a:t>
            </a:r>
            <a:r>
              <a:rPr lang="fr-FR" dirty="0" err="1" smtClean="0"/>
              <a:t>tiêu</a:t>
            </a:r>
            <a:r>
              <a:rPr lang="fr-FR" dirty="0" smtClean="0"/>
              <a:t>, </a:t>
            </a:r>
            <a:r>
              <a:rPr lang="fr-FR" dirty="0" err="1" smtClean="0"/>
              <a:t>quản</a:t>
            </a:r>
            <a:r>
              <a:rPr lang="fr-FR" dirty="0" smtClean="0"/>
              <a:t> </a:t>
            </a:r>
            <a:r>
              <a:rPr lang="fr-FR" dirty="0" err="1" smtClean="0"/>
              <a:t>lý</a:t>
            </a:r>
            <a:r>
              <a:rPr lang="fr-FR" dirty="0" smtClean="0"/>
              <a:t> </a:t>
            </a:r>
            <a:r>
              <a:rPr lang="fr-FR" dirty="0" err="1" smtClean="0"/>
              <a:t>việc</a:t>
            </a:r>
            <a:r>
              <a:rPr lang="fr-FR" dirty="0" smtClean="0"/>
              <a:t> </a:t>
            </a:r>
            <a:r>
              <a:rPr lang="fr-FR" dirty="0" err="1" smtClean="0"/>
              <a:t>thực</a:t>
            </a:r>
            <a:r>
              <a:rPr lang="fr-FR" dirty="0" smtClean="0"/>
              <a:t> </a:t>
            </a:r>
            <a:r>
              <a:rPr lang="fr-FR" dirty="0" err="1" smtClean="0"/>
              <a:t>hiện</a:t>
            </a:r>
            <a:r>
              <a:rPr lang="fr-FR" dirty="0" smtClean="0"/>
              <a:t> </a:t>
            </a:r>
            <a:r>
              <a:rPr lang="fr-FR" dirty="0" err="1" smtClean="0"/>
              <a:t>chương</a:t>
            </a:r>
            <a:r>
              <a:rPr lang="fr-FR" dirty="0" smtClean="0"/>
              <a:t> </a:t>
            </a:r>
            <a:r>
              <a:rPr lang="fr-FR" dirty="0" err="1" smtClean="0"/>
              <a:t>trình</a:t>
            </a:r>
            <a:r>
              <a:rPr lang="fr-FR" dirty="0" smtClean="0"/>
              <a:t>, </a:t>
            </a:r>
            <a:r>
              <a:rPr lang="fr-FR" dirty="0" err="1" smtClean="0"/>
              <a:t>đổi</a:t>
            </a:r>
            <a:r>
              <a:rPr lang="fr-FR" dirty="0" smtClean="0"/>
              <a:t> </a:t>
            </a:r>
            <a:r>
              <a:rPr lang="fr-FR" dirty="0" err="1" smtClean="0"/>
              <a:t>mới</a:t>
            </a:r>
            <a:r>
              <a:rPr lang="fr-FR" dirty="0" smtClean="0"/>
              <a:t> </a:t>
            </a:r>
            <a:r>
              <a:rPr lang="fr-FR" dirty="0" err="1" smtClean="0"/>
              <a:t>phương</a:t>
            </a:r>
            <a:r>
              <a:rPr lang="fr-FR" dirty="0" smtClean="0"/>
              <a:t> </a:t>
            </a:r>
            <a:r>
              <a:rPr lang="fr-FR" dirty="0" err="1" smtClean="0"/>
              <a:t>pháp</a:t>
            </a:r>
            <a:r>
              <a:rPr lang="fr-FR" dirty="0" smtClean="0"/>
              <a:t>, </a:t>
            </a:r>
            <a:r>
              <a:rPr lang="fr-FR" dirty="0" err="1" smtClean="0"/>
              <a:t>phương</a:t>
            </a:r>
            <a:r>
              <a:rPr lang="fr-FR" dirty="0" smtClean="0"/>
              <a:t> </a:t>
            </a:r>
            <a:r>
              <a:rPr lang="fr-FR" dirty="0" err="1" smtClean="0"/>
              <a:t>tiện</a:t>
            </a:r>
            <a:r>
              <a:rPr lang="fr-FR" dirty="0" smtClean="0"/>
              <a:t> </a:t>
            </a:r>
            <a:r>
              <a:rPr lang="fr-FR" dirty="0" err="1" smtClean="0"/>
              <a:t>và</a:t>
            </a:r>
            <a:r>
              <a:rPr lang="fr-FR" dirty="0" smtClean="0"/>
              <a:t> </a:t>
            </a:r>
            <a:r>
              <a:rPr lang="fr-FR" dirty="0" err="1" smtClean="0"/>
              <a:t>kiểm</a:t>
            </a:r>
            <a:r>
              <a:rPr lang="fr-FR" dirty="0" smtClean="0"/>
              <a:t> </a:t>
            </a:r>
            <a:r>
              <a:rPr lang="fr-FR" dirty="0" err="1" smtClean="0"/>
              <a:t>tra</a:t>
            </a:r>
            <a:r>
              <a:rPr lang="fr-FR" dirty="0" smtClean="0"/>
              <a:t> </a:t>
            </a:r>
            <a:r>
              <a:rPr lang="fr-FR" dirty="0" err="1" smtClean="0"/>
              <a:t>đánh</a:t>
            </a:r>
            <a:r>
              <a:rPr lang="fr-FR" dirty="0" smtClean="0"/>
              <a:t> </a:t>
            </a:r>
            <a:r>
              <a:rPr lang="fr-FR" dirty="0" err="1" smtClean="0"/>
              <a:t>giá</a:t>
            </a:r>
            <a:r>
              <a:rPr lang="fr-FR" dirty="0" smtClean="0"/>
              <a:t> </a:t>
            </a:r>
            <a:r>
              <a:rPr lang="fr-FR" dirty="0" err="1" smtClean="0"/>
              <a:t>kết</a:t>
            </a:r>
            <a:r>
              <a:rPr lang="fr-FR" dirty="0" smtClean="0"/>
              <a:t> </a:t>
            </a:r>
            <a:r>
              <a:rPr lang="fr-FR" dirty="0" err="1" smtClean="0"/>
              <a:t>quả</a:t>
            </a:r>
            <a:r>
              <a:rPr lang="fr-FR" dirty="0" smtClean="0"/>
              <a:t> </a:t>
            </a:r>
            <a:r>
              <a:rPr lang="fr-FR" dirty="0" err="1" smtClean="0"/>
              <a:t>thực</a:t>
            </a:r>
            <a:r>
              <a:rPr lang="fr-FR" dirty="0" smtClean="0"/>
              <a:t> </a:t>
            </a:r>
            <a:r>
              <a:rPr lang="fr-FR" dirty="0" err="1" smtClean="0"/>
              <a:t>hiện</a:t>
            </a:r>
            <a:r>
              <a:rPr lang="fr-FR" dirty="0" smtClean="0"/>
              <a:t> </a:t>
            </a:r>
            <a:r>
              <a:rPr lang="fr-FR" dirty="0" err="1" smtClean="0"/>
              <a:t>chương</a:t>
            </a:r>
            <a:r>
              <a:rPr lang="fr-FR" dirty="0" smtClean="0"/>
              <a:t> </a:t>
            </a:r>
            <a:r>
              <a:rPr lang="fr-FR" dirty="0" err="1" smtClean="0"/>
              <a:t>trình</a:t>
            </a:r>
            <a:r>
              <a:rPr lang="fr-FR" dirty="0" smtClean="0"/>
              <a:t> môn </a:t>
            </a:r>
            <a:r>
              <a:rPr lang="fr-FR" dirty="0" err="1" smtClean="0"/>
              <a:t>học</a:t>
            </a:r>
            <a:r>
              <a:rPr lang="fr-FR" dirty="0" smtClean="0"/>
              <a:t> </a:t>
            </a:r>
            <a:endParaRPr lang="en-US" dirty="0" smtClean="0"/>
          </a:p>
          <a:p>
            <a:pPr algn="just" eaLnBrk="1" fontAlgn="auto" hangingPunct="1">
              <a:spcAft>
                <a:spcPts val="0"/>
              </a:spcAft>
              <a:defRPr/>
            </a:pPr>
            <a:r>
              <a:rPr lang="fr-FR" dirty="0" err="1" smtClean="0"/>
              <a:t>Phát</a:t>
            </a:r>
            <a:r>
              <a:rPr lang="fr-FR" dirty="0" smtClean="0"/>
              <a:t> </a:t>
            </a:r>
            <a:r>
              <a:rPr lang="fr-FR" dirty="0" err="1" smtClean="0"/>
              <a:t>triển</a:t>
            </a:r>
            <a:r>
              <a:rPr lang="fr-FR" dirty="0" smtClean="0"/>
              <a:t> </a:t>
            </a:r>
            <a:r>
              <a:rPr lang="fr-FR" dirty="0" err="1" smtClean="0"/>
              <a:t>kỹ</a:t>
            </a:r>
            <a:r>
              <a:rPr lang="fr-FR" dirty="0" smtClean="0"/>
              <a:t> </a:t>
            </a:r>
            <a:r>
              <a:rPr lang="fr-FR" dirty="0" err="1" smtClean="0"/>
              <a:t>năng</a:t>
            </a:r>
            <a:r>
              <a:rPr lang="fr-FR" dirty="0" smtClean="0"/>
              <a:t> </a:t>
            </a:r>
            <a:r>
              <a:rPr lang="fr-FR" dirty="0" err="1" smtClean="0"/>
              <a:t>tự</a:t>
            </a:r>
            <a:r>
              <a:rPr lang="fr-FR" dirty="0" smtClean="0"/>
              <a:t> </a:t>
            </a:r>
            <a:r>
              <a:rPr lang="fr-FR" dirty="0" err="1" smtClean="0"/>
              <a:t>học</a:t>
            </a:r>
            <a:r>
              <a:rPr lang="fr-FR" dirty="0" smtClean="0"/>
              <a:t>, </a:t>
            </a:r>
            <a:r>
              <a:rPr lang="fr-FR" dirty="0" err="1" smtClean="0"/>
              <a:t>nghiên</a:t>
            </a:r>
            <a:r>
              <a:rPr lang="fr-FR" dirty="0" smtClean="0"/>
              <a:t> </a:t>
            </a:r>
            <a:r>
              <a:rPr lang="fr-FR" dirty="0" err="1" smtClean="0"/>
              <a:t>cứu</a:t>
            </a:r>
            <a:r>
              <a:rPr lang="fr-FR" dirty="0" smtClean="0"/>
              <a:t>, </a:t>
            </a:r>
            <a:r>
              <a:rPr lang="fr-FR" dirty="0" err="1" smtClean="0"/>
              <a:t>kỹ</a:t>
            </a:r>
            <a:r>
              <a:rPr lang="fr-FR" dirty="0" smtClean="0"/>
              <a:t> </a:t>
            </a:r>
            <a:r>
              <a:rPr lang="fr-FR" dirty="0" err="1" smtClean="0"/>
              <a:t>năng</a:t>
            </a:r>
            <a:r>
              <a:rPr lang="fr-FR" dirty="0" smtClean="0"/>
              <a:t> </a:t>
            </a:r>
            <a:r>
              <a:rPr lang="fr-FR" dirty="0" err="1" smtClean="0"/>
              <a:t>học</a:t>
            </a:r>
            <a:r>
              <a:rPr lang="fr-FR" dirty="0" smtClean="0"/>
              <a:t> </a:t>
            </a:r>
            <a:r>
              <a:rPr lang="fr-FR" dirty="0" err="1" smtClean="0"/>
              <a:t>nhóm</a:t>
            </a:r>
            <a:r>
              <a:rPr lang="fr-FR" dirty="0" smtClean="0"/>
              <a:t>, </a:t>
            </a:r>
            <a:r>
              <a:rPr lang="fr-FR" dirty="0" err="1" smtClean="0"/>
              <a:t>kỹ</a:t>
            </a:r>
            <a:r>
              <a:rPr lang="fr-FR" dirty="0" smtClean="0"/>
              <a:t> </a:t>
            </a:r>
            <a:r>
              <a:rPr lang="fr-FR" dirty="0" err="1" smtClean="0"/>
              <a:t>năng</a:t>
            </a:r>
            <a:r>
              <a:rPr lang="fr-FR" dirty="0" smtClean="0"/>
              <a:t> </a:t>
            </a:r>
            <a:r>
              <a:rPr lang="fr-FR" dirty="0" err="1" smtClean="0"/>
              <a:t>thuyết</a:t>
            </a:r>
            <a:r>
              <a:rPr lang="fr-FR" dirty="0" smtClean="0"/>
              <a:t> </a:t>
            </a:r>
            <a:r>
              <a:rPr lang="fr-FR" dirty="0" err="1" smtClean="0"/>
              <a:t>trình</a:t>
            </a:r>
            <a:r>
              <a:rPr lang="fr-FR" dirty="0" smtClean="0"/>
              <a:t> </a:t>
            </a:r>
            <a:r>
              <a:rPr lang="fr-FR" dirty="0" err="1" smtClean="0"/>
              <a:t>và</a:t>
            </a:r>
            <a:r>
              <a:rPr lang="fr-FR" dirty="0" smtClean="0"/>
              <a:t> </a:t>
            </a:r>
            <a:r>
              <a:rPr lang="fr-FR" dirty="0" err="1" smtClean="0"/>
              <a:t>kỹ</a:t>
            </a:r>
            <a:r>
              <a:rPr lang="fr-FR" dirty="0" smtClean="0"/>
              <a:t> </a:t>
            </a:r>
            <a:r>
              <a:rPr lang="fr-FR" dirty="0" err="1" smtClean="0"/>
              <a:t>năng</a:t>
            </a:r>
            <a:r>
              <a:rPr lang="fr-FR" dirty="0" smtClean="0"/>
              <a:t> </a:t>
            </a:r>
            <a:r>
              <a:rPr lang="fr-FR" dirty="0" err="1" smtClean="0"/>
              <a:t>trả</a:t>
            </a:r>
            <a:r>
              <a:rPr lang="fr-FR" dirty="0" smtClean="0"/>
              <a:t> </a:t>
            </a:r>
            <a:r>
              <a:rPr lang="fr-FR" dirty="0" err="1" smtClean="0"/>
              <a:t>lời</a:t>
            </a:r>
            <a:r>
              <a:rPr lang="fr-FR" dirty="0" smtClean="0"/>
              <a:t> </a:t>
            </a:r>
            <a:r>
              <a:rPr lang="fr-FR" dirty="0" err="1" smtClean="0"/>
              <a:t>các</a:t>
            </a:r>
            <a:r>
              <a:rPr lang="fr-FR" dirty="0" smtClean="0"/>
              <a:t> </a:t>
            </a:r>
            <a:r>
              <a:rPr lang="fr-FR" dirty="0" err="1" smtClean="0"/>
              <a:t>câu</a:t>
            </a:r>
            <a:r>
              <a:rPr lang="fr-FR" dirty="0" smtClean="0"/>
              <a:t> </a:t>
            </a:r>
            <a:r>
              <a:rPr lang="fr-FR" dirty="0" err="1" smtClean="0"/>
              <a:t>hỏi</a:t>
            </a:r>
            <a:r>
              <a:rPr lang="fr-FR" dirty="0" smtClean="0"/>
              <a:t>.</a:t>
            </a:r>
            <a:endParaRPr lang="en-US" dirty="0" smtClean="0"/>
          </a:p>
          <a:p>
            <a:pPr algn="just" eaLnBrk="1" fontAlgn="auto" hangingPunct="1">
              <a:spcAft>
                <a:spcPts val="0"/>
              </a:spcAft>
              <a:defRPr/>
            </a:pPr>
            <a:r>
              <a:rPr lang="fr-FR" dirty="0" err="1" smtClean="0"/>
              <a:t>Phát</a:t>
            </a:r>
            <a:r>
              <a:rPr lang="fr-FR" dirty="0" smtClean="0"/>
              <a:t> </a:t>
            </a:r>
            <a:r>
              <a:rPr lang="fr-FR" dirty="0" err="1" smtClean="0"/>
              <a:t>triển</a:t>
            </a:r>
            <a:r>
              <a:rPr lang="fr-FR" dirty="0" smtClean="0"/>
              <a:t> </a:t>
            </a:r>
            <a:r>
              <a:rPr lang="fr-FR" dirty="0" err="1" smtClean="0"/>
              <a:t>các</a:t>
            </a:r>
            <a:r>
              <a:rPr lang="fr-FR" dirty="0" smtClean="0"/>
              <a:t> </a:t>
            </a:r>
            <a:r>
              <a:rPr lang="fr-FR" dirty="0" err="1" smtClean="0"/>
              <a:t>kỹ</a:t>
            </a:r>
            <a:r>
              <a:rPr lang="fr-FR" dirty="0" smtClean="0"/>
              <a:t> </a:t>
            </a:r>
            <a:r>
              <a:rPr lang="fr-FR" dirty="0" err="1" smtClean="0"/>
              <a:t>năng</a:t>
            </a:r>
            <a:r>
              <a:rPr lang="fr-FR" dirty="0" smtClean="0"/>
              <a:t> </a:t>
            </a:r>
            <a:r>
              <a:rPr lang="fr-FR" dirty="0" err="1" smtClean="0"/>
              <a:t>sử</a:t>
            </a:r>
            <a:r>
              <a:rPr lang="fr-FR" dirty="0" smtClean="0"/>
              <a:t> </a:t>
            </a:r>
            <a:r>
              <a:rPr lang="fr-FR" dirty="0" err="1" smtClean="0"/>
              <a:t>dụng</a:t>
            </a:r>
            <a:r>
              <a:rPr lang="fr-FR" dirty="0" smtClean="0"/>
              <a:t> </a:t>
            </a:r>
            <a:r>
              <a:rPr lang="fr-FR" dirty="0" err="1" smtClean="0"/>
              <a:t>phương</a:t>
            </a:r>
            <a:r>
              <a:rPr lang="fr-FR" dirty="0" smtClean="0"/>
              <a:t> </a:t>
            </a:r>
            <a:r>
              <a:rPr lang="fr-FR" dirty="0" err="1" smtClean="0"/>
              <a:t>tiện</a:t>
            </a:r>
            <a:r>
              <a:rPr lang="fr-FR" dirty="0" smtClean="0"/>
              <a:t> </a:t>
            </a:r>
            <a:r>
              <a:rPr lang="fr-FR" dirty="0" err="1" smtClean="0"/>
              <a:t>dạy</a:t>
            </a:r>
            <a:r>
              <a:rPr lang="fr-FR" dirty="0" smtClean="0"/>
              <a:t> </a:t>
            </a:r>
            <a:r>
              <a:rPr lang="fr-FR" dirty="0" err="1" smtClean="0"/>
              <a:t>học</a:t>
            </a:r>
            <a:r>
              <a:rPr lang="fr-FR" dirty="0" smtClean="0"/>
              <a:t> </a:t>
            </a:r>
            <a:r>
              <a:rPr lang="fr-FR" dirty="0" err="1" smtClean="0"/>
              <a:t>và</a:t>
            </a:r>
            <a:r>
              <a:rPr lang="fr-FR" dirty="0" smtClean="0"/>
              <a:t> </a:t>
            </a:r>
            <a:r>
              <a:rPr lang="fr-FR" dirty="0" err="1" smtClean="0"/>
              <a:t>ứng</a:t>
            </a:r>
            <a:r>
              <a:rPr lang="fr-FR" dirty="0" smtClean="0"/>
              <a:t> </a:t>
            </a:r>
            <a:r>
              <a:rPr lang="fr-FR" dirty="0" err="1" smtClean="0"/>
              <a:t>dụng</a:t>
            </a:r>
            <a:r>
              <a:rPr lang="fr-FR" dirty="0" smtClean="0"/>
              <a:t> </a:t>
            </a:r>
            <a:r>
              <a:rPr lang="fr-FR" dirty="0" err="1" smtClean="0"/>
              <a:t>công</a:t>
            </a:r>
            <a:r>
              <a:rPr lang="fr-FR" dirty="0" smtClean="0"/>
              <a:t> </a:t>
            </a:r>
            <a:r>
              <a:rPr lang="fr-FR" dirty="0" err="1" smtClean="0"/>
              <a:t>nghệ</a:t>
            </a:r>
            <a:r>
              <a:rPr lang="fr-FR" dirty="0" smtClean="0"/>
              <a:t> </a:t>
            </a:r>
            <a:r>
              <a:rPr lang="fr-FR" dirty="0" err="1" smtClean="0"/>
              <a:t>thông</a:t>
            </a:r>
            <a:r>
              <a:rPr lang="fr-FR" dirty="0" smtClean="0"/>
              <a:t> tin </a:t>
            </a:r>
            <a:r>
              <a:rPr lang="fr-FR" dirty="0" err="1" smtClean="0"/>
              <a:t>trong</a:t>
            </a:r>
            <a:r>
              <a:rPr lang="fr-FR" dirty="0" smtClean="0"/>
              <a:t> </a:t>
            </a:r>
            <a:r>
              <a:rPr lang="fr-FR" dirty="0" err="1" smtClean="0"/>
              <a:t>hoạt</a:t>
            </a:r>
            <a:r>
              <a:rPr lang="fr-FR" dirty="0" smtClean="0"/>
              <a:t> </a:t>
            </a:r>
            <a:r>
              <a:rPr lang="fr-FR" dirty="0" err="1" smtClean="0"/>
              <a:t>động</a:t>
            </a:r>
            <a:r>
              <a:rPr lang="fr-FR" dirty="0" smtClean="0"/>
              <a:t> </a:t>
            </a:r>
            <a:r>
              <a:rPr lang="fr-FR" dirty="0" err="1" smtClean="0"/>
              <a:t>quản</a:t>
            </a:r>
            <a:r>
              <a:rPr lang="fr-FR" dirty="0" smtClean="0"/>
              <a:t> </a:t>
            </a:r>
            <a:r>
              <a:rPr lang="fr-FR" dirty="0" err="1" smtClean="0"/>
              <a:t>lý</a:t>
            </a:r>
            <a:r>
              <a:rPr lang="fr-FR" dirty="0" smtClean="0"/>
              <a:t> </a:t>
            </a:r>
            <a:r>
              <a:rPr lang="fr-FR" dirty="0" err="1" smtClean="0"/>
              <a:t>tổ</a:t>
            </a:r>
            <a:r>
              <a:rPr lang="fr-FR" dirty="0" smtClean="0"/>
              <a:t> </a:t>
            </a:r>
            <a:r>
              <a:rPr lang="fr-FR" dirty="0" err="1" smtClean="0"/>
              <a:t>chuyên</a:t>
            </a:r>
            <a:r>
              <a:rPr lang="fr-FR" dirty="0" smtClean="0"/>
              <a:t> môn </a:t>
            </a:r>
            <a:r>
              <a:rPr lang="fr-FR" dirty="0" err="1" smtClean="0"/>
              <a:t>và</a:t>
            </a:r>
            <a:r>
              <a:rPr lang="fr-FR" dirty="0" smtClean="0"/>
              <a:t> </a:t>
            </a:r>
            <a:r>
              <a:rPr lang="fr-FR" dirty="0" err="1" smtClean="0"/>
              <a:t>nghiên</a:t>
            </a:r>
            <a:r>
              <a:rPr lang="fr-FR" dirty="0" smtClean="0"/>
              <a:t> </a:t>
            </a:r>
            <a:r>
              <a:rPr lang="fr-FR" dirty="0" err="1" smtClean="0"/>
              <a:t>cứu</a:t>
            </a:r>
            <a:r>
              <a:rPr lang="fr-FR" dirty="0" smtClean="0"/>
              <a:t>.</a:t>
            </a:r>
            <a:endParaRPr lang="en-US" dirty="0" smtClean="0"/>
          </a:p>
          <a:p>
            <a:pPr algn="just" eaLnBrk="1" fontAlgn="auto" hangingPunct="1">
              <a:spcAft>
                <a:spcPts val="0"/>
              </a:spcAft>
              <a:defRPr/>
            </a:pPr>
            <a:endParaRPr lang="en-US" dirty="0"/>
          </a:p>
        </p:txBody>
      </p:sp>
    </p:spTree>
    <p:extLst>
      <p:ext uri="{BB962C8B-B14F-4D97-AF65-F5344CB8AC3E}">
        <p14:creationId xmlns:p14="http://schemas.microsoft.com/office/powerpoint/2010/main" val="3054479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787790" y="101600"/>
            <a:ext cx="7899009" cy="649288"/>
          </a:xfrm>
        </p:spPr>
        <p:txBody>
          <a:bodyPr rtlCol="0">
            <a:normAutofit/>
          </a:bodyPr>
          <a:lstStyle/>
          <a:p>
            <a:pPr eaLnBrk="1" fontAlgn="auto" hangingPunct="1">
              <a:spcAft>
                <a:spcPts val="0"/>
              </a:spcAft>
              <a:defRPr/>
            </a:pPr>
            <a:r>
              <a:rPr lang="en-US" sz="4000" b="1" dirty="0" err="1">
                <a:solidFill>
                  <a:srgbClr val="C00000"/>
                </a:solidFill>
              </a:rPr>
              <a:t>Phương</a:t>
            </a:r>
            <a:r>
              <a:rPr lang="en-US" sz="4000" b="1" dirty="0">
                <a:solidFill>
                  <a:srgbClr val="C00000"/>
                </a:solidFill>
              </a:rPr>
              <a:t> </a:t>
            </a:r>
            <a:r>
              <a:rPr lang="en-US" sz="4000" b="1" dirty="0" err="1">
                <a:solidFill>
                  <a:srgbClr val="C00000"/>
                </a:solidFill>
              </a:rPr>
              <a:t>pháp</a:t>
            </a:r>
            <a:r>
              <a:rPr lang="en-US" sz="4000" b="1" dirty="0">
                <a:solidFill>
                  <a:srgbClr val="C00000"/>
                </a:solidFill>
              </a:rPr>
              <a:t> </a:t>
            </a:r>
            <a:r>
              <a:rPr lang="en-US" sz="4000" b="1" dirty="0" err="1">
                <a:solidFill>
                  <a:srgbClr val="C00000"/>
                </a:solidFill>
              </a:rPr>
              <a:t>thảo</a:t>
            </a:r>
            <a:r>
              <a:rPr lang="en-US" sz="4000" b="1" dirty="0">
                <a:solidFill>
                  <a:srgbClr val="C00000"/>
                </a:solidFill>
              </a:rPr>
              <a:t> </a:t>
            </a:r>
            <a:r>
              <a:rPr lang="en-US" sz="4000" b="1" dirty="0" err="1">
                <a:solidFill>
                  <a:srgbClr val="C00000"/>
                </a:solidFill>
              </a:rPr>
              <a:t>luận</a:t>
            </a:r>
            <a:r>
              <a:rPr lang="en-US" sz="4000" b="1" dirty="0">
                <a:solidFill>
                  <a:srgbClr val="C00000"/>
                </a:solidFill>
              </a:rPr>
              <a:t> </a:t>
            </a:r>
            <a:r>
              <a:rPr lang="en-US" sz="4000" b="1" dirty="0" err="1">
                <a:solidFill>
                  <a:srgbClr val="C00000"/>
                </a:solidFill>
              </a:rPr>
              <a:t>nhóm</a:t>
            </a:r>
            <a:endParaRPr lang="en-US" sz="4000" b="1" dirty="0">
              <a:solidFill>
                <a:srgbClr val="C00000"/>
              </a:solidFill>
            </a:endParaRPr>
          </a:p>
        </p:txBody>
      </p:sp>
      <p:sp>
        <p:nvSpPr>
          <p:cNvPr id="44035" name="Rectangle 3"/>
          <p:cNvSpPr>
            <a:spLocks noGrp="1" noChangeArrowheads="1"/>
          </p:cNvSpPr>
          <p:nvPr>
            <p:ph type="body" idx="1"/>
          </p:nvPr>
        </p:nvSpPr>
        <p:spPr>
          <a:xfrm>
            <a:off x="228600" y="990600"/>
            <a:ext cx="8458200" cy="5638800"/>
          </a:xfrm>
        </p:spPr>
        <p:txBody>
          <a:bodyPr>
            <a:normAutofit lnSpcReduction="10000"/>
          </a:bodyPr>
          <a:lstStyle/>
          <a:p>
            <a:pPr eaLnBrk="1" hangingPunct="1">
              <a:lnSpc>
                <a:spcPct val="90000"/>
              </a:lnSpc>
              <a:buFontTx/>
              <a:buNone/>
            </a:pPr>
            <a:r>
              <a:rPr lang="en-US" altLang="en-US" sz="2800" b="1" smtClean="0"/>
              <a:t>	</a:t>
            </a:r>
            <a:r>
              <a:rPr lang="en-US" altLang="en-US" sz="2800" smtClean="0"/>
              <a:t>Thảo luận nhóm là PPDH mà theo đó HS được chia ra thành nhiều nhóm, mỗi nhóm được phân công giải quyết một nội dung công việc cụ thể hướng tới nội dung công việc lớn hơn; kết quả của mỗi nhóm sẽ được trình bày trước tập thể để thao luận chung trước khi GV đi đến kết luận cuối cùng.</a:t>
            </a:r>
          </a:p>
          <a:p>
            <a:pPr eaLnBrk="1" hangingPunct="1">
              <a:lnSpc>
                <a:spcPct val="90000"/>
              </a:lnSpc>
              <a:buFontTx/>
              <a:buNone/>
            </a:pPr>
            <a:r>
              <a:rPr lang="en-US" altLang="en-US" sz="2800" smtClean="0"/>
              <a:t>	</a:t>
            </a:r>
            <a:r>
              <a:rPr lang="en-US" altLang="en-US" sz="2800" b="1" smtClean="0"/>
              <a:t>*Mục đích chung: </a:t>
            </a:r>
            <a:endParaRPr lang="en-US" altLang="en-US" sz="2800" smtClean="0"/>
          </a:p>
          <a:p>
            <a:pPr eaLnBrk="1" hangingPunct="1">
              <a:lnSpc>
                <a:spcPct val="90000"/>
              </a:lnSpc>
              <a:buFontTx/>
              <a:buNone/>
            </a:pPr>
            <a:r>
              <a:rPr lang="en-US" altLang="en-US" sz="2800" smtClean="0"/>
              <a:t>	- Động viên tất cả HS tham dự, kích thích sự suy nghĩ.</a:t>
            </a:r>
          </a:p>
          <a:p>
            <a:pPr eaLnBrk="1" hangingPunct="1">
              <a:lnSpc>
                <a:spcPct val="90000"/>
              </a:lnSpc>
              <a:buFontTx/>
              <a:buNone/>
            </a:pPr>
            <a:r>
              <a:rPr lang="en-US" altLang="en-US" sz="2800" smtClean="0"/>
              <a:t>	-Các thành viên trong nhóm bám sát vào một chủ đề và tìm ra giải pháp giải quyết vấn đề đó.</a:t>
            </a:r>
          </a:p>
          <a:p>
            <a:pPr eaLnBrk="1" hangingPunct="1">
              <a:lnSpc>
                <a:spcPct val="90000"/>
              </a:lnSpc>
              <a:buFontTx/>
              <a:buNone/>
            </a:pPr>
            <a:r>
              <a:rPr lang="en-US" altLang="en-US" sz="2800" smtClean="0"/>
              <a:t>	-Thỏa mãn nhu cầu học tập của cá nhân</a:t>
            </a:r>
          </a:p>
          <a:p>
            <a:pPr eaLnBrk="1" hangingPunct="1">
              <a:lnSpc>
                <a:spcPct val="90000"/>
              </a:lnSpc>
              <a:buFontTx/>
              <a:buNone/>
            </a:pPr>
            <a:r>
              <a:rPr lang="en-US" altLang="en-US" sz="2800" smtClean="0"/>
              <a:t>	-Tạo điều kiện cho HS trao đổi, chia sẻ tri thức, các chính kiến hay cách giải quyết sáng tạo.	</a:t>
            </a:r>
          </a:p>
        </p:txBody>
      </p:sp>
    </p:spTree>
    <p:extLst>
      <p:ext uri="{BB962C8B-B14F-4D97-AF65-F5344CB8AC3E}">
        <p14:creationId xmlns:p14="http://schemas.microsoft.com/office/powerpoint/2010/main" val="1666957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942534"/>
            <a:ext cx="8229600" cy="5629715"/>
          </a:xfrm>
        </p:spPr>
        <p:txBody>
          <a:bodyPr/>
          <a:lstStyle/>
          <a:p>
            <a:pPr eaLnBrk="1" hangingPunct="1">
              <a:lnSpc>
                <a:spcPct val="90000"/>
              </a:lnSpc>
              <a:buFontTx/>
              <a:buNone/>
            </a:pPr>
            <a:r>
              <a:rPr lang="en-US" altLang="en-US" b="1" dirty="0" smtClean="0"/>
              <a:t>*</a:t>
            </a:r>
            <a:r>
              <a:rPr lang="en-US" altLang="en-US" b="1" dirty="0" err="1" smtClean="0"/>
              <a:t>Cách</a:t>
            </a:r>
            <a:r>
              <a:rPr lang="en-US" altLang="en-US" b="1" dirty="0" smtClean="0"/>
              <a:t> </a:t>
            </a:r>
            <a:r>
              <a:rPr lang="en-US" altLang="en-US" b="1" dirty="0" err="1" smtClean="0"/>
              <a:t>thức</a:t>
            </a:r>
            <a:r>
              <a:rPr lang="en-US" altLang="en-US" b="1" dirty="0" smtClean="0"/>
              <a:t> </a:t>
            </a:r>
            <a:r>
              <a:rPr lang="en-US" altLang="en-US" b="1" dirty="0" err="1" smtClean="0"/>
              <a:t>chung</a:t>
            </a:r>
            <a:r>
              <a:rPr lang="en-US" altLang="en-US" b="1" dirty="0" smtClean="0"/>
              <a:t>:</a:t>
            </a:r>
            <a:endParaRPr lang="en-US" altLang="en-US" dirty="0" smtClean="0"/>
          </a:p>
          <a:p>
            <a:pPr eaLnBrk="1" hangingPunct="1">
              <a:lnSpc>
                <a:spcPct val="90000"/>
              </a:lnSpc>
              <a:buFontTx/>
              <a:buNone/>
            </a:pPr>
            <a:r>
              <a:rPr lang="en-US" altLang="en-US" dirty="0" smtClean="0"/>
              <a:t>	-</a:t>
            </a:r>
            <a:r>
              <a:rPr lang="en-US" altLang="en-US" dirty="0" err="1" smtClean="0"/>
              <a:t>Bước</a:t>
            </a:r>
            <a:r>
              <a:rPr lang="en-US" altLang="en-US" dirty="0" smtClean="0"/>
              <a:t> 1: </a:t>
            </a:r>
            <a:r>
              <a:rPr lang="en-US" altLang="en-US" dirty="0" err="1" smtClean="0"/>
              <a:t>Nêu</a:t>
            </a:r>
            <a:r>
              <a:rPr lang="en-US" altLang="en-US" dirty="0" smtClean="0"/>
              <a:t> </a:t>
            </a:r>
            <a:r>
              <a:rPr lang="en-US" altLang="en-US" dirty="0" err="1" smtClean="0"/>
              <a:t>nhiệm</a:t>
            </a:r>
            <a:r>
              <a:rPr lang="en-US" altLang="en-US" dirty="0" smtClean="0"/>
              <a:t> </a:t>
            </a:r>
            <a:r>
              <a:rPr lang="en-US" altLang="en-US" dirty="0" err="1" smtClean="0"/>
              <a:t>vụ</a:t>
            </a:r>
            <a:r>
              <a:rPr lang="en-US" altLang="en-US" dirty="0" smtClean="0"/>
              <a:t> </a:t>
            </a:r>
            <a:r>
              <a:rPr lang="en-US" altLang="en-US" dirty="0" err="1" smtClean="0"/>
              <a:t>công</a:t>
            </a:r>
            <a:r>
              <a:rPr lang="en-US" altLang="en-US" dirty="0" smtClean="0"/>
              <a:t> </a:t>
            </a:r>
            <a:r>
              <a:rPr lang="en-US" altLang="en-US" dirty="0" err="1" smtClean="0"/>
              <a:t>việc</a:t>
            </a:r>
            <a:r>
              <a:rPr lang="en-US" altLang="en-US" dirty="0" smtClean="0"/>
              <a:t>, </a:t>
            </a:r>
            <a:r>
              <a:rPr lang="en-US" altLang="en-US" dirty="0" err="1" smtClean="0"/>
              <a:t>giao</a:t>
            </a:r>
            <a:r>
              <a:rPr lang="en-US" altLang="en-US" dirty="0" smtClean="0"/>
              <a:t> </a:t>
            </a:r>
            <a:r>
              <a:rPr lang="en-US" altLang="en-US" dirty="0" err="1" smtClean="0"/>
              <a:t>công</a:t>
            </a:r>
            <a:r>
              <a:rPr lang="en-US" altLang="en-US" dirty="0" smtClean="0"/>
              <a:t> </a:t>
            </a:r>
            <a:r>
              <a:rPr lang="en-US" altLang="en-US" dirty="0" err="1" smtClean="0"/>
              <a:t>việc</a:t>
            </a:r>
            <a:r>
              <a:rPr lang="en-US" altLang="en-US" dirty="0" smtClean="0"/>
              <a:t> </a:t>
            </a:r>
            <a:r>
              <a:rPr lang="en-US" altLang="en-US" dirty="0" err="1" smtClean="0"/>
              <a:t>cho</a:t>
            </a:r>
            <a:r>
              <a:rPr lang="en-US" altLang="en-US" dirty="0" smtClean="0"/>
              <a:t> </a:t>
            </a:r>
            <a:r>
              <a:rPr lang="en-US" altLang="en-US" dirty="0" err="1" smtClean="0"/>
              <a:t>các</a:t>
            </a:r>
            <a:r>
              <a:rPr lang="en-US" altLang="en-US" dirty="0" smtClean="0"/>
              <a:t> </a:t>
            </a:r>
            <a:r>
              <a:rPr lang="en-US" altLang="en-US" dirty="0" err="1" smtClean="0"/>
              <a:t>nhóm</a:t>
            </a:r>
            <a:r>
              <a:rPr lang="en-US" altLang="en-US" dirty="0" smtClean="0"/>
              <a:t>, </a:t>
            </a:r>
            <a:r>
              <a:rPr lang="en-US" altLang="en-US" dirty="0" err="1" smtClean="0"/>
              <a:t>yêu</a:t>
            </a:r>
            <a:r>
              <a:rPr lang="en-US" altLang="en-US" dirty="0" smtClean="0"/>
              <a:t> </a:t>
            </a:r>
            <a:r>
              <a:rPr lang="en-US" altLang="en-US" dirty="0" err="1" smtClean="0"/>
              <a:t>cầu</a:t>
            </a:r>
            <a:r>
              <a:rPr lang="en-US" altLang="en-US" dirty="0" smtClean="0"/>
              <a:t> </a:t>
            </a:r>
            <a:r>
              <a:rPr lang="en-US" altLang="en-US" dirty="0" err="1" smtClean="0"/>
              <a:t>cần</a:t>
            </a:r>
            <a:r>
              <a:rPr lang="en-US" altLang="en-US" dirty="0" smtClean="0"/>
              <a:t> </a:t>
            </a:r>
            <a:r>
              <a:rPr lang="en-US" altLang="en-US" dirty="0" err="1" smtClean="0"/>
              <a:t>đạt</a:t>
            </a:r>
            <a:r>
              <a:rPr lang="en-US" altLang="en-US" dirty="0" smtClean="0"/>
              <a:t>, </a:t>
            </a:r>
            <a:r>
              <a:rPr lang="en-US" altLang="en-US" dirty="0" err="1" smtClean="0"/>
              <a:t>ấn</a:t>
            </a:r>
            <a:r>
              <a:rPr lang="en-US" altLang="en-US" dirty="0" smtClean="0"/>
              <a:t> </a:t>
            </a:r>
            <a:r>
              <a:rPr lang="en-US" altLang="en-US" dirty="0" err="1" smtClean="0"/>
              <a:t>định</a:t>
            </a:r>
            <a:r>
              <a:rPr lang="en-US" altLang="en-US" dirty="0" smtClean="0"/>
              <a:t> </a:t>
            </a:r>
            <a:r>
              <a:rPr lang="en-US" altLang="en-US" dirty="0" err="1" smtClean="0"/>
              <a:t>thời</a:t>
            </a:r>
            <a:r>
              <a:rPr lang="en-US" altLang="en-US" dirty="0" smtClean="0"/>
              <a:t> </a:t>
            </a:r>
            <a:r>
              <a:rPr lang="en-US" altLang="en-US" dirty="0" err="1" smtClean="0"/>
              <a:t>gian</a:t>
            </a:r>
            <a:r>
              <a:rPr lang="en-US" altLang="en-US" dirty="0" smtClean="0"/>
              <a:t>, </a:t>
            </a:r>
            <a:r>
              <a:rPr lang="en-US" altLang="en-US" dirty="0" err="1" smtClean="0"/>
              <a:t>phân</a:t>
            </a:r>
            <a:r>
              <a:rPr lang="en-US" altLang="en-US" dirty="0" smtClean="0"/>
              <a:t> </a:t>
            </a:r>
            <a:r>
              <a:rPr lang="en-US" altLang="en-US" dirty="0" err="1" smtClean="0"/>
              <a:t>công</a:t>
            </a:r>
            <a:r>
              <a:rPr lang="en-US" altLang="en-US" dirty="0" smtClean="0"/>
              <a:t>, </a:t>
            </a:r>
            <a:r>
              <a:rPr lang="en-US" altLang="en-US" dirty="0" err="1" smtClean="0"/>
              <a:t>nêu</a:t>
            </a:r>
            <a:r>
              <a:rPr lang="en-US" altLang="en-US" dirty="0" smtClean="0"/>
              <a:t> </a:t>
            </a:r>
            <a:r>
              <a:rPr lang="en-US" altLang="en-US" dirty="0" err="1" smtClean="0"/>
              <a:t>cách</a:t>
            </a:r>
            <a:r>
              <a:rPr lang="en-US" altLang="en-US" dirty="0" smtClean="0"/>
              <a:t> </a:t>
            </a:r>
            <a:r>
              <a:rPr lang="en-US" altLang="en-US" dirty="0" err="1" smtClean="0"/>
              <a:t>thức</a:t>
            </a:r>
            <a:r>
              <a:rPr lang="en-US" altLang="en-US" dirty="0" smtClean="0"/>
              <a:t> </a:t>
            </a:r>
            <a:r>
              <a:rPr lang="en-US" altLang="en-US" dirty="0" err="1" smtClean="0"/>
              <a:t>làm</a:t>
            </a:r>
            <a:r>
              <a:rPr lang="en-US" altLang="en-US" dirty="0" smtClean="0"/>
              <a:t> </a:t>
            </a:r>
            <a:r>
              <a:rPr lang="en-US" altLang="en-US" dirty="0" err="1" smtClean="0"/>
              <a:t>việc</a:t>
            </a:r>
            <a:r>
              <a:rPr lang="en-US" altLang="en-US" dirty="0" smtClean="0"/>
              <a:t>, </a:t>
            </a:r>
            <a:r>
              <a:rPr lang="en-US" altLang="en-US" dirty="0" err="1" smtClean="0"/>
              <a:t>cung</a:t>
            </a:r>
            <a:r>
              <a:rPr lang="en-US" altLang="en-US" dirty="0" smtClean="0"/>
              <a:t> </a:t>
            </a:r>
            <a:r>
              <a:rPr lang="en-US" altLang="en-US" dirty="0" err="1" smtClean="0"/>
              <a:t>cấp</a:t>
            </a:r>
            <a:r>
              <a:rPr lang="en-US" altLang="en-US" dirty="0" smtClean="0"/>
              <a:t> </a:t>
            </a:r>
            <a:r>
              <a:rPr lang="en-US" altLang="en-US" dirty="0" err="1" smtClean="0"/>
              <a:t>thông</a:t>
            </a:r>
            <a:r>
              <a:rPr lang="en-US" altLang="en-US" dirty="0" smtClean="0"/>
              <a:t> tin </a:t>
            </a:r>
            <a:r>
              <a:rPr lang="en-US" altLang="en-US" dirty="0" err="1" smtClean="0"/>
              <a:t>cho</a:t>
            </a:r>
            <a:r>
              <a:rPr lang="en-US" altLang="en-US" dirty="0" smtClean="0"/>
              <a:t> </a:t>
            </a:r>
            <a:r>
              <a:rPr lang="en-US" altLang="en-US" dirty="0" err="1" smtClean="0"/>
              <a:t>các</a:t>
            </a:r>
            <a:r>
              <a:rPr lang="en-US" altLang="en-US" dirty="0" smtClean="0"/>
              <a:t> </a:t>
            </a:r>
            <a:r>
              <a:rPr lang="en-US" altLang="en-US" dirty="0" err="1" smtClean="0"/>
              <a:t>nhóm</a:t>
            </a:r>
            <a:r>
              <a:rPr lang="en-US" altLang="en-US" dirty="0" smtClean="0"/>
              <a:t>.</a:t>
            </a:r>
          </a:p>
          <a:p>
            <a:pPr eaLnBrk="1" hangingPunct="1">
              <a:lnSpc>
                <a:spcPct val="90000"/>
              </a:lnSpc>
              <a:buFontTx/>
              <a:buNone/>
            </a:pPr>
            <a:r>
              <a:rPr lang="en-US" altLang="en-US" dirty="0" smtClean="0"/>
              <a:t>	-</a:t>
            </a:r>
            <a:r>
              <a:rPr lang="en-US" altLang="en-US" dirty="0" err="1" smtClean="0"/>
              <a:t>Bước</a:t>
            </a:r>
            <a:r>
              <a:rPr lang="en-US" altLang="en-US" dirty="0" smtClean="0"/>
              <a:t> 2: Chia </a:t>
            </a:r>
            <a:r>
              <a:rPr lang="en-US" altLang="en-US" dirty="0" err="1" smtClean="0"/>
              <a:t>nhóm</a:t>
            </a:r>
            <a:endParaRPr lang="en-US" altLang="en-US" dirty="0" smtClean="0"/>
          </a:p>
          <a:p>
            <a:pPr eaLnBrk="1" hangingPunct="1">
              <a:lnSpc>
                <a:spcPct val="90000"/>
              </a:lnSpc>
              <a:buFontTx/>
              <a:buNone/>
            </a:pPr>
            <a:r>
              <a:rPr lang="en-US" altLang="en-US" dirty="0" smtClean="0"/>
              <a:t>	-</a:t>
            </a:r>
            <a:r>
              <a:rPr lang="en-US" altLang="en-US" dirty="0" err="1" smtClean="0"/>
              <a:t>Bước</a:t>
            </a:r>
            <a:r>
              <a:rPr lang="en-US" altLang="en-US" dirty="0" smtClean="0"/>
              <a:t> 3: </a:t>
            </a:r>
            <a:r>
              <a:rPr lang="en-US" altLang="en-US" dirty="0" err="1" smtClean="0"/>
              <a:t>Làm</a:t>
            </a:r>
            <a:r>
              <a:rPr lang="en-US" altLang="en-US" dirty="0" smtClean="0"/>
              <a:t> </a:t>
            </a:r>
            <a:r>
              <a:rPr lang="en-US" altLang="en-US" dirty="0" err="1" smtClean="0"/>
              <a:t>việc</a:t>
            </a:r>
            <a:r>
              <a:rPr lang="en-US" altLang="en-US" dirty="0" smtClean="0"/>
              <a:t> </a:t>
            </a:r>
            <a:r>
              <a:rPr lang="en-US" altLang="en-US" dirty="0" err="1" smtClean="0"/>
              <a:t>theo</a:t>
            </a:r>
            <a:r>
              <a:rPr lang="en-US" altLang="en-US" dirty="0" smtClean="0"/>
              <a:t> </a:t>
            </a:r>
            <a:r>
              <a:rPr lang="en-US" altLang="en-US" dirty="0" err="1" smtClean="0"/>
              <a:t>nhóm</a:t>
            </a:r>
            <a:r>
              <a:rPr lang="en-US" altLang="en-US" dirty="0" smtClean="0"/>
              <a:t>. HS </a:t>
            </a:r>
            <a:r>
              <a:rPr lang="en-US" altLang="en-US" dirty="0" err="1" smtClean="0"/>
              <a:t>làm</a:t>
            </a:r>
            <a:r>
              <a:rPr lang="en-US" altLang="en-US" dirty="0" smtClean="0"/>
              <a:t> </a:t>
            </a:r>
            <a:r>
              <a:rPr lang="en-US" altLang="en-US" dirty="0" err="1" smtClean="0"/>
              <a:t>việc</a:t>
            </a:r>
            <a:r>
              <a:rPr lang="en-US" altLang="en-US" dirty="0" smtClean="0"/>
              <a:t> </a:t>
            </a:r>
            <a:r>
              <a:rPr lang="en-US" altLang="en-US" dirty="0" err="1" smtClean="0"/>
              <a:t>theo</a:t>
            </a:r>
            <a:r>
              <a:rPr lang="en-US" altLang="en-US" dirty="0" smtClean="0"/>
              <a:t> </a:t>
            </a:r>
            <a:r>
              <a:rPr lang="en-US" altLang="en-US" dirty="0" err="1" smtClean="0"/>
              <a:t>nhóm</a:t>
            </a:r>
            <a:r>
              <a:rPr lang="en-US" altLang="en-US" dirty="0" smtClean="0"/>
              <a:t> </a:t>
            </a:r>
            <a:r>
              <a:rPr lang="en-US" altLang="en-US" dirty="0" err="1" smtClean="0"/>
              <a:t>được</a:t>
            </a:r>
            <a:r>
              <a:rPr lang="en-US" altLang="en-US" dirty="0" smtClean="0"/>
              <a:t> </a:t>
            </a:r>
            <a:r>
              <a:rPr lang="en-US" altLang="en-US" dirty="0" err="1" smtClean="0"/>
              <a:t>phân</a:t>
            </a:r>
            <a:r>
              <a:rPr lang="en-US" altLang="en-US" dirty="0" smtClean="0"/>
              <a:t> </a:t>
            </a:r>
            <a:r>
              <a:rPr lang="en-US" altLang="en-US" dirty="0" err="1" smtClean="0"/>
              <a:t>công</a:t>
            </a:r>
            <a:r>
              <a:rPr lang="en-US" altLang="en-US" dirty="0" smtClean="0"/>
              <a:t>, GV </a:t>
            </a:r>
            <a:r>
              <a:rPr lang="en-US" altLang="en-US" dirty="0" err="1" smtClean="0"/>
              <a:t>quản</a:t>
            </a:r>
            <a:r>
              <a:rPr lang="en-US" altLang="en-US" dirty="0" smtClean="0"/>
              <a:t> </a:t>
            </a:r>
            <a:r>
              <a:rPr lang="en-US" altLang="en-US" dirty="0" err="1" smtClean="0"/>
              <a:t>lý</a:t>
            </a:r>
            <a:r>
              <a:rPr lang="en-US" altLang="en-US" dirty="0" smtClean="0"/>
              <a:t>, </a:t>
            </a:r>
            <a:r>
              <a:rPr lang="en-US" altLang="en-US" dirty="0" err="1" smtClean="0"/>
              <a:t>hướng</a:t>
            </a:r>
            <a:r>
              <a:rPr lang="en-US" altLang="en-US" dirty="0" smtClean="0"/>
              <a:t> </a:t>
            </a:r>
            <a:r>
              <a:rPr lang="en-US" altLang="en-US" dirty="0" err="1" smtClean="0"/>
              <a:t>dẫn</a:t>
            </a:r>
            <a:r>
              <a:rPr lang="en-US" altLang="en-US" dirty="0" smtClean="0"/>
              <a:t>, </a:t>
            </a:r>
            <a:r>
              <a:rPr lang="en-US" altLang="en-US" dirty="0" err="1" smtClean="0"/>
              <a:t>theo</a:t>
            </a:r>
            <a:r>
              <a:rPr lang="en-US" altLang="en-US" dirty="0" smtClean="0"/>
              <a:t> </a:t>
            </a:r>
            <a:r>
              <a:rPr lang="en-US" altLang="en-US" dirty="0" err="1" smtClean="0"/>
              <a:t>dõi</a:t>
            </a:r>
            <a:r>
              <a:rPr lang="en-US" altLang="en-US" dirty="0" smtClean="0"/>
              <a:t>, </a:t>
            </a:r>
            <a:r>
              <a:rPr lang="en-US" altLang="en-US" dirty="0" err="1" smtClean="0"/>
              <a:t>hỗ</a:t>
            </a:r>
            <a:r>
              <a:rPr lang="en-US" altLang="en-US" dirty="0" smtClean="0"/>
              <a:t> </a:t>
            </a:r>
            <a:r>
              <a:rPr lang="en-US" altLang="en-US" dirty="0" err="1" smtClean="0"/>
              <a:t>trợ</a:t>
            </a:r>
            <a:r>
              <a:rPr lang="en-US" altLang="en-US" dirty="0" smtClean="0"/>
              <a:t> </a:t>
            </a:r>
            <a:r>
              <a:rPr lang="en-US" altLang="en-US" dirty="0" err="1" smtClean="0"/>
              <a:t>cho</a:t>
            </a:r>
            <a:r>
              <a:rPr lang="en-US" altLang="en-US" dirty="0" smtClean="0"/>
              <a:t> </a:t>
            </a:r>
            <a:r>
              <a:rPr lang="en-US" altLang="en-US" dirty="0" err="1" smtClean="0"/>
              <a:t>các</a:t>
            </a:r>
            <a:r>
              <a:rPr lang="en-US" altLang="en-US" dirty="0" smtClean="0"/>
              <a:t> </a:t>
            </a:r>
            <a:r>
              <a:rPr lang="en-US" altLang="en-US" dirty="0" err="1" smtClean="0"/>
              <a:t>nhóm</a:t>
            </a:r>
            <a:r>
              <a:rPr lang="en-US" altLang="en-US" dirty="0" smtClean="0"/>
              <a:t>.</a:t>
            </a:r>
          </a:p>
          <a:p>
            <a:pPr eaLnBrk="1" hangingPunct="1">
              <a:lnSpc>
                <a:spcPct val="90000"/>
              </a:lnSpc>
              <a:buFontTx/>
              <a:buNone/>
            </a:pPr>
            <a:r>
              <a:rPr lang="en-US" altLang="en-US" dirty="0" smtClean="0"/>
              <a:t>	-</a:t>
            </a:r>
            <a:r>
              <a:rPr lang="en-US" altLang="en-US" dirty="0" err="1" smtClean="0"/>
              <a:t>Bước</a:t>
            </a:r>
            <a:r>
              <a:rPr lang="en-US" altLang="en-US" dirty="0" smtClean="0"/>
              <a:t> 4: </a:t>
            </a:r>
            <a:r>
              <a:rPr lang="en-US" altLang="en-US" dirty="0" err="1" smtClean="0"/>
              <a:t>Các</a:t>
            </a:r>
            <a:r>
              <a:rPr lang="en-US" altLang="en-US" dirty="0" smtClean="0"/>
              <a:t> </a:t>
            </a:r>
            <a:r>
              <a:rPr lang="en-US" altLang="en-US" dirty="0" err="1" smtClean="0"/>
              <a:t>nhóm</a:t>
            </a:r>
            <a:r>
              <a:rPr lang="en-US" altLang="en-US" dirty="0" smtClean="0"/>
              <a:t> </a:t>
            </a:r>
            <a:r>
              <a:rPr lang="en-US" altLang="en-US" dirty="0" err="1" smtClean="0"/>
              <a:t>trình</a:t>
            </a:r>
            <a:r>
              <a:rPr lang="en-US" altLang="en-US" dirty="0" smtClean="0"/>
              <a:t> </a:t>
            </a:r>
            <a:r>
              <a:rPr lang="en-US" altLang="en-US" dirty="0" err="1" smtClean="0"/>
              <a:t>bày</a:t>
            </a:r>
            <a:r>
              <a:rPr lang="en-US" altLang="en-US" dirty="0" smtClean="0"/>
              <a:t> </a:t>
            </a:r>
            <a:r>
              <a:rPr lang="en-US" altLang="en-US" dirty="0" err="1" smtClean="0"/>
              <a:t>kết</a:t>
            </a:r>
            <a:r>
              <a:rPr lang="en-US" altLang="en-US" dirty="0" smtClean="0"/>
              <a:t> </a:t>
            </a:r>
            <a:r>
              <a:rPr lang="en-US" altLang="en-US" dirty="0" err="1" smtClean="0"/>
              <a:t>quả</a:t>
            </a:r>
            <a:endParaRPr lang="en-US" altLang="en-US" dirty="0" smtClean="0"/>
          </a:p>
          <a:p>
            <a:pPr eaLnBrk="1" hangingPunct="1">
              <a:lnSpc>
                <a:spcPct val="90000"/>
              </a:lnSpc>
              <a:buFontTx/>
              <a:buNone/>
            </a:pPr>
            <a:r>
              <a:rPr lang="en-US" altLang="en-US" dirty="0" smtClean="0"/>
              <a:t>	-</a:t>
            </a:r>
            <a:r>
              <a:rPr lang="en-US" altLang="en-US" dirty="0" err="1" smtClean="0"/>
              <a:t>Bước</a:t>
            </a:r>
            <a:r>
              <a:rPr lang="en-US" altLang="en-US" dirty="0" smtClean="0"/>
              <a:t> 5: GV </a:t>
            </a:r>
            <a:r>
              <a:rPr lang="en-US" altLang="en-US" dirty="0" err="1" smtClean="0"/>
              <a:t>tổng</a:t>
            </a:r>
            <a:r>
              <a:rPr lang="en-US" altLang="en-US" dirty="0" smtClean="0"/>
              <a:t> </a:t>
            </a:r>
            <a:r>
              <a:rPr lang="en-US" altLang="en-US" dirty="0" err="1" smtClean="0"/>
              <a:t>kết</a:t>
            </a:r>
            <a:r>
              <a:rPr lang="en-US" altLang="en-US" dirty="0" smtClean="0"/>
              <a:t> </a:t>
            </a:r>
            <a:r>
              <a:rPr lang="en-US" altLang="en-US" dirty="0" err="1" smtClean="0"/>
              <a:t>và</a:t>
            </a:r>
            <a:r>
              <a:rPr lang="en-US" altLang="en-US" dirty="0" smtClean="0"/>
              <a:t> </a:t>
            </a:r>
            <a:r>
              <a:rPr lang="en-US" altLang="en-US" dirty="0" err="1" smtClean="0"/>
              <a:t>rút</a:t>
            </a:r>
            <a:r>
              <a:rPr lang="en-US" altLang="en-US" dirty="0" smtClean="0"/>
              <a:t> </a:t>
            </a:r>
            <a:r>
              <a:rPr lang="en-US" altLang="en-US" dirty="0" err="1" smtClean="0"/>
              <a:t>ra</a:t>
            </a:r>
            <a:r>
              <a:rPr lang="en-US" altLang="en-US" dirty="0" smtClean="0"/>
              <a:t> </a:t>
            </a:r>
            <a:r>
              <a:rPr lang="en-US" altLang="en-US" dirty="0" err="1" smtClean="0"/>
              <a:t>kết</a:t>
            </a:r>
            <a:r>
              <a:rPr lang="en-US" altLang="en-US" dirty="0" smtClean="0"/>
              <a:t> </a:t>
            </a:r>
            <a:r>
              <a:rPr lang="en-US" altLang="en-US" dirty="0" err="1" smtClean="0"/>
              <a:t>luận</a:t>
            </a:r>
            <a:endParaRPr lang="en-US" altLang="en-US" dirty="0" smtClean="0"/>
          </a:p>
          <a:p>
            <a:pPr eaLnBrk="1" hangingPunct="1">
              <a:lnSpc>
                <a:spcPct val="90000"/>
              </a:lnSpc>
              <a:buFontTx/>
              <a:buNone/>
            </a:pPr>
            <a:r>
              <a:rPr lang="en-US" altLang="en-US" dirty="0" smtClean="0"/>
              <a:t>	Sau </a:t>
            </a:r>
            <a:r>
              <a:rPr lang="en-US" altLang="en-US" dirty="0" err="1" smtClean="0"/>
              <a:t>đây</a:t>
            </a:r>
            <a:r>
              <a:rPr lang="en-US" altLang="en-US" dirty="0" smtClean="0"/>
              <a:t> </a:t>
            </a:r>
            <a:r>
              <a:rPr lang="en-US" altLang="en-US" dirty="0" err="1" smtClean="0"/>
              <a:t>là</a:t>
            </a:r>
            <a:r>
              <a:rPr lang="en-US" altLang="en-US" dirty="0" smtClean="0"/>
              <a:t> </a:t>
            </a:r>
            <a:r>
              <a:rPr lang="en-US" altLang="en-US" dirty="0" err="1" smtClean="0"/>
              <a:t>các</a:t>
            </a:r>
            <a:r>
              <a:rPr lang="en-US" altLang="en-US" dirty="0" smtClean="0"/>
              <a:t> </a:t>
            </a:r>
            <a:r>
              <a:rPr lang="en-US" altLang="en-US" dirty="0" err="1" smtClean="0"/>
              <a:t>dạng</a:t>
            </a:r>
            <a:r>
              <a:rPr lang="en-US" altLang="en-US" dirty="0" smtClean="0"/>
              <a:t> </a:t>
            </a:r>
            <a:r>
              <a:rPr lang="en-US" altLang="en-US" dirty="0" err="1" smtClean="0"/>
              <a:t>cụ</a:t>
            </a:r>
            <a:r>
              <a:rPr lang="en-US" altLang="en-US" dirty="0" smtClean="0"/>
              <a:t> </a:t>
            </a:r>
            <a:r>
              <a:rPr lang="en-US" altLang="en-US" dirty="0" err="1" smtClean="0"/>
              <a:t>thể</a:t>
            </a:r>
            <a:r>
              <a:rPr lang="en-US" altLang="en-US" dirty="0" smtClean="0"/>
              <a:t> </a:t>
            </a:r>
            <a:r>
              <a:rPr lang="en-US" altLang="en-US" dirty="0" err="1" smtClean="0"/>
              <a:t>của</a:t>
            </a:r>
            <a:r>
              <a:rPr lang="en-US" altLang="en-US" dirty="0" smtClean="0"/>
              <a:t> </a:t>
            </a:r>
            <a:r>
              <a:rPr lang="en-US" altLang="en-US" dirty="0" err="1" smtClean="0"/>
              <a:t>thảo</a:t>
            </a:r>
            <a:r>
              <a:rPr lang="en-US" altLang="en-US" dirty="0" smtClean="0"/>
              <a:t> </a:t>
            </a:r>
            <a:r>
              <a:rPr lang="en-US" altLang="en-US" dirty="0" err="1" smtClean="0"/>
              <a:t>luận</a:t>
            </a:r>
            <a:r>
              <a:rPr lang="en-US" altLang="en-US" dirty="0" smtClean="0"/>
              <a:t> </a:t>
            </a:r>
            <a:r>
              <a:rPr lang="en-US" altLang="en-US" dirty="0" err="1" smtClean="0"/>
              <a:t>nhóm</a:t>
            </a:r>
            <a:r>
              <a:rPr lang="en-US" altLang="en-US" dirty="0" smtClean="0"/>
              <a:t>:</a:t>
            </a:r>
          </a:p>
          <a:p>
            <a:pPr eaLnBrk="1" hangingPunct="1">
              <a:lnSpc>
                <a:spcPct val="90000"/>
              </a:lnSpc>
            </a:pPr>
            <a:endParaRPr lang="en-US" altLang="en-US" dirty="0" smtClean="0"/>
          </a:p>
        </p:txBody>
      </p:sp>
      <p:sp>
        <p:nvSpPr>
          <p:cNvPr id="3" name="Rectangle 2"/>
          <p:cNvSpPr>
            <a:spLocks noGrp="1" noChangeArrowheads="1"/>
          </p:cNvSpPr>
          <p:nvPr>
            <p:ph type="title"/>
          </p:nvPr>
        </p:nvSpPr>
        <p:spPr>
          <a:xfrm>
            <a:off x="787790" y="101600"/>
            <a:ext cx="7899009" cy="649288"/>
          </a:xfrm>
        </p:spPr>
        <p:txBody>
          <a:bodyPr rtlCol="0">
            <a:normAutofit/>
          </a:bodyPr>
          <a:lstStyle/>
          <a:p>
            <a:pPr eaLnBrk="1" fontAlgn="auto" hangingPunct="1">
              <a:spcAft>
                <a:spcPts val="0"/>
              </a:spcAft>
              <a:defRPr/>
            </a:pPr>
            <a:r>
              <a:rPr lang="en-US" sz="4000" b="1" dirty="0" err="1">
                <a:solidFill>
                  <a:srgbClr val="C00000"/>
                </a:solidFill>
              </a:rPr>
              <a:t>Phương</a:t>
            </a:r>
            <a:r>
              <a:rPr lang="en-US" sz="4000" b="1" dirty="0">
                <a:solidFill>
                  <a:srgbClr val="C00000"/>
                </a:solidFill>
              </a:rPr>
              <a:t> </a:t>
            </a:r>
            <a:r>
              <a:rPr lang="en-US" sz="4000" b="1" dirty="0" err="1">
                <a:solidFill>
                  <a:srgbClr val="C00000"/>
                </a:solidFill>
              </a:rPr>
              <a:t>pháp</a:t>
            </a:r>
            <a:r>
              <a:rPr lang="en-US" sz="4000" b="1" dirty="0">
                <a:solidFill>
                  <a:srgbClr val="C00000"/>
                </a:solidFill>
              </a:rPr>
              <a:t> </a:t>
            </a:r>
            <a:r>
              <a:rPr lang="en-US" sz="4000" b="1" dirty="0" err="1">
                <a:solidFill>
                  <a:srgbClr val="C00000"/>
                </a:solidFill>
              </a:rPr>
              <a:t>thảo</a:t>
            </a:r>
            <a:r>
              <a:rPr lang="en-US" sz="4000" b="1" dirty="0">
                <a:solidFill>
                  <a:srgbClr val="C00000"/>
                </a:solidFill>
              </a:rPr>
              <a:t> </a:t>
            </a:r>
            <a:r>
              <a:rPr lang="en-US" sz="4000" b="1" dirty="0" err="1">
                <a:solidFill>
                  <a:srgbClr val="C00000"/>
                </a:solidFill>
              </a:rPr>
              <a:t>luận</a:t>
            </a:r>
            <a:r>
              <a:rPr lang="en-US" sz="4000" b="1" dirty="0">
                <a:solidFill>
                  <a:srgbClr val="C00000"/>
                </a:solidFill>
              </a:rPr>
              <a:t> </a:t>
            </a:r>
            <a:r>
              <a:rPr lang="en-US" sz="4000" b="1" dirty="0" err="1">
                <a:solidFill>
                  <a:srgbClr val="C00000"/>
                </a:solidFill>
              </a:rPr>
              <a:t>nhóm</a:t>
            </a:r>
            <a:endParaRPr lang="en-US" sz="4000" b="1" dirty="0">
              <a:solidFill>
                <a:srgbClr val="C00000"/>
              </a:solidFill>
            </a:endParaRPr>
          </a:p>
        </p:txBody>
      </p:sp>
    </p:spTree>
    <p:extLst>
      <p:ext uri="{BB962C8B-B14F-4D97-AF65-F5344CB8AC3E}">
        <p14:creationId xmlns:p14="http://schemas.microsoft.com/office/powerpoint/2010/main" val="2479509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44499" y="851096"/>
            <a:ext cx="8242300" cy="649288"/>
          </a:xfrm>
        </p:spPr>
        <p:txBody>
          <a:bodyPr rtlCol="0">
            <a:normAutofit/>
          </a:bodyPr>
          <a:lstStyle/>
          <a:p>
            <a:pPr eaLnBrk="1" fontAlgn="auto" hangingPunct="1">
              <a:spcAft>
                <a:spcPts val="0"/>
              </a:spcAft>
              <a:defRPr/>
            </a:pPr>
            <a:r>
              <a:rPr lang="en-US" sz="4000" b="1" dirty="0" err="1"/>
              <a:t>Nhóm</a:t>
            </a:r>
            <a:r>
              <a:rPr lang="en-US" sz="4000" b="1" dirty="0"/>
              <a:t> </a:t>
            </a:r>
            <a:r>
              <a:rPr lang="en-US" sz="4000" b="1" dirty="0" err="1"/>
              <a:t>chuyên</a:t>
            </a:r>
            <a:r>
              <a:rPr lang="en-US" sz="4000" b="1" dirty="0"/>
              <a:t> </a:t>
            </a:r>
            <a:r>
              <a:rPr lang="en-US" sz="4000" b="1" dirty="0" err="1"/>
              <a:t>trách</a:t>
            </a:r>
            <a:endParaRPr lang="en-US" sz="4000" dirty="0"/>
          </a:p>
        </p:txBody>
      </p:sp>
      <p:sp>
        <p:nvSpPr>
          <p:cNvPr id="46083" name="Rectangle 3"/>
          <p:cNvSpPr>
            <a:spLocks noGrp="1" noChangeArrowheads="1"/>
          </p:cNvSpPr>
          <p:nvPr>
            <p:ph type="body" idx="1"/>
          </p:nvPr>
        </p:nvSpPr>
        <p:spPr/>
        <p:txBody>
          <a:bodyPr/>
          <a:lstStyle/>
          <a:p>
            <a:pPr eaLnBrk="1" hangingPunct="1">
              <a:buFontTx/>
              <a:buNone/>
            </a:pPr>
            <a:r>
              <a:rPr lang="en-US" altLang="en-US" smtClean="0"/>
              <a:t>	*</a:t>
            </a:r>
            <a:r>
              <a:rPr lang="en-US" altLang="en-US" b="1" smtClean="0"/>
              <a:t> Mục đích</a:t>
            </a:r>
            <a:endParaRPr lang="en-US" altLang="en-US" smtClean="0"/>
          </a:p>
          <a:p>
            <a:pPr eaLnBrk="1" hangingPunct="1">
              <a:buFontTx/>
              <a:buNone/>
            </a:pPr>
            <a:r>
              <a:rPr lang="en-US" altLang="en-US" smtClean="0"/>
              <a:t>	- Có thể thu thập được lượng thông tin và các vấn đề được thảo luận.</a:t>
            </a:r>
          </a:p>
          <a:p>
            <a:pPr eaLnBrk="1" hangingPunct="1">
              <a:buFontTx/>
              <a:buNone/>
            </a:pPr>
            <a:r>
              <a:rPr lang="en-US" altLang="en-US" smtClean="0"/>
              <a:t>	- Rèn luyện được kĩ năng xử lý thông tin và trình bày thông tin.</a:t>
            </a:r>
          </a:p>
          <a:p>
            <a:pPr eaLnBrk="1" hangingPunct="1">
              <a:buFontTx/>
              <a:buNone/>
            </a:pPr>
            <a:r>
              <a:rPr lang="en-US" altLang="en-US" smtClean="0"/>
              <a:t>	- Thời gian linh động tùy theo nội dung tài liệu học tập.</a:t>
            </a:r>
          </a:p>
          <a:p>
            <a:pPr eaLnBrk="1" hangingPunct="1">
              <a:buFontTx/>
              <a:buNone/>
            </a:pPr>
            <a:r>
              <a:rPr lang="en-US" altLang="en-US" smtClean="0"/>
              <a:t>	</a:t>
            </a:r>
          </a:p>
        </p:txBody>
      </p:sp>
      <p:sp>
        <p:nvSpPr>
          <p:cNvPr id="4" name="Rectangle 2"/>
          <p:cNvSpPr txBox="1">
            <a:spLocks noChangeArrowheads="1"/>
          </p:cNvSpPr>
          <p:nvPr/>
        </p:nvSpPr>
        <p:spPr>
          <a:xfrm>
            <a:off x="787790" y="101600"/>
            <a:ext cx="7899009" cy="649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smtClean="0">
                <a:solidFill>
                  <a:srgbClr val="C00000"/>
                </a:solidFill>
              </a:rPr>
              <a:t>Phương pháp thảo luận nhóm</a:t>
            </a:r>
            <a:endParaRPr lang="en-US" sz="4000" b="1" dirty="0">
              <a:solidFill>
                <a:srgbClr val="C00000"/>
              </a:solidFill>
            </a:endParaRPr>
          </a:p>
        </p:txBody>
      </p:sp>
    </p:spTree>
    <p:extLst>
      <p:ext uri="{BB962C8B-B14F-4D97-AF65-F5344CB8AC3E}">
        <p14:creationId xmlns:p14="http://schemas.microsoft.com/office/powerpoint/2010/main" val="3041685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443133" y="1039837"/>
            <a:ext cx="8229600" cy="5592763"/>
          </a:xfrm>
        </p:spPr>
        <p:txBody>
          <a:bodyPr/>
          <a:lstStyle/>
          <a:p>
            <a:pPr eaLnBrk="1" hangingPunct="1">
              <a:lnSpc>
                <a:spcPct val="80000"/>
              </a:lnSpc>
              <a:buFontTx/>
              <a:buNone/>
            </a:pPr>
            <a:r>
              <a:rPr lang="en-US" altLang="en-US" dirty="0" smtClean="0"/>
              <a:t>*</a:t>
            </a:r>
            <a:r>
              <a:rPr lang="en-US" altLang="en-US" b="1" dirty="0" smtClean="0"/>
              <a:t> </a:t>
            </a:r>
            <a:r>
              <a:rPr lang="en-US" altLang="en-US" b="1" dirty="0" err="1" smtClean="0"/>
              <a:t>Cách</a:t>
            </a:r>
            <a:r>
              <a:rPr lang="en-US" altLang="en-US" b="1" dirty="0" smtClean="0"/>
              <a:t> </a:t>
            </a:r>
            <a:r>
              <a:rPr lang="en-US" altLang="en-US" b="1" dirty="0" err="1" smtClean="0"/>
              <a:t>thức</a:t>
            </a:r>
            <a:endParaRPr lang="en-US" altLang="en-US" dirty="0" smtClean="0"/>
          </a:p>
          <a:p>
            <a:pPr eaLnBrk="1" hangingPunct="1">
              <a:lnSpc>
                <a:spcPct val="80000"/>
              </a:lnSpc>
              <a:buFontTx/>
              <a:buNone/>
            </a:pPr>
            <a:r>
              <a:rPr lang="en-US" altLang="en-US" dirty="0" smtClean="0"/>
              <a:t>	-</a:t>
            </a:r>
            <a:r>
              <a:rPr lang="en-US" altLang="en-US" dirty="0" err="1" smtClean="0"/>
              <a:t>Bước</a:t>
            </a:r>
            <a:r>
              <a:rPr lang="en-US" altLang="en-US" dirty="0" smtClean="0"/>
              <a:t> 1: Chia </a:t>
            </a:r>
            <a:r>
              <a:rPr lang="en-US" altLang="en-US" dirty="0" err="1" smtClean="0"/>
              <a:t>ra</a:t>
            </a:r>
            <a:r>
              <a:rPr lang="en-US" altLang="en-US" dirty="0" smtClean="0"/>
              <a:t> </a:t>
            </a:r>
            <a:r>
              <a:rPr lang="en-US" altLang="en-US" dirty="0" err="1" smtClean="0"/>
              <a:t>thành</a:t>
            </a:r>
            <a:r>
              <a:rPr lang="en-US" altLang="en-US" dirty="0" smtClean="0"/>
              <a:t> </a:t>
            </a:r>
            <a:r>
              <a:rPr lang="en-US" altLang="en-US" dirty="0" err="1" smtClean="0"/>
              <a:t>các</a:t>
            </a:r>
            <a:r>
              <a:rPr lang="en-US" altLang="en-US" dirty="0" smtClean="0"/>
              <a:t> </a:t>
            </a:r>
            <a:r>
              <a:rPr lang="en-US" altLang="en-US" dirty="0" err="1" smtClean="0"/>
              <a:t>nhóm</a:t>
            </a:r>
            <a:r>
              <a:rPr lang="en-US" altLang="en-US" dirty="0" smtClean="0"/>
              <a:t> </a:t>
            </a:r>
            <a:r>
              <a:rPr lang="en-US" altLang="en-US" dirty="0" err="1" smtClean="0"/>
              <a:t>nhỏ</a:t>
            </a:r>
            <a:r>
              <a:rPr lang="en-US" altLang="en-US" dirty="0" smtClean="0"/>
              <a:t> </a:t>
            </a:r>
            <a:r>
              <a:rPr lang="en-US" altLang="en-US" dirty="0" err="1" smtClean="0"/>
              <a:t>từ</a:t>
            </a:r>
            <a:r>
              <a:rPr lang="en-US" altLang="en-US" dirty="0" smtClean="0"/>
              <a:t> 3-4 HS.</a:t>
            </a:r>
          </a:p>
          <a:p>
            <a:pPr eaLnBrk="1" hangingPunct="1">
              <a:lnSpc>
                <a:spcPct val="80000"/>
              </a:lnSpc>
              <a:buFontTx/>
              <a:buNone/>
            </a:pPr>
            <a:r>
              <a:rPr lang="en-US" altLang="en-US" dirty="0" smtClean="0"/>
              <a:t>	- </a:t>
            </a:r>
            <a:r>
              <a:rPr lang="en-US" altLang="en-US" dirty="0" err="1" smtClean="0"/>
              <a:t>Bước</a:t>
            </a:r>
            <a:r>
              <a:rPr lang="en-US" altLang="en-US" dirty="0" smtClean="0"/>
              <a:t> 2: </a:t>
            </a:r>
            <a:r>
              <a:rPr lang="en-US" altLang="en-US" dirty="0" err="1" smtClean="0"/>
              <a:t>Đặt</a:t>
            </a:r>
            <a:r>
              <a:rPr lang="en-US" altLang="en-US" dirty="0" smtClean="0"/>
              <a:t> </a:t>
            </a:r>
            <a:r>
              <a:rPr lang="en-US" altLang="en-US" dirty="0" err="1" smtClean="0"/>
              <a:t>tên</a:t>
            </a:r>
            <a:r>
              <a:rPr lang="en-US" altLang="en-US" dirty="0" smtClean="0"/>
              <a:t> </a:t>
            </a:r>
            <a:r>
              <a:rPr lang="en-US" altLang="en-US" dirty="0" err="1" smtClean="0"/>
              <a:t>cho</a:t>
            </a:r>
            <a:r>
              <a:rPr lang="en-US" altLang="en-US" dirty="0" smtClean="0"/>
              <a:t> </a:t>
            </a:r>
            <a:r>
              <a:rPr lang="en-US" altLang="en-US" dirty="0" err="1" smtClean="0"/>
              <a:t>từng</a:t>
            </a:r>
            <a:r>
              <a:rPr lang="en-US" altLang="en-US" dirty="0" smtClean="0"/>
              <a:t> </a:t>
            </a:r>
            <a:r>
              <a:rPr lang="en-US" altLang="en-US" dirty="0" err="1" smtClean="0"/>
              <a:t>thành</a:t>
            </a:r>
            <a:r>
              <a:rPr lang="en-US" altLang="en-US" dirty="0" smtClean="0"/>
              <a:t> </a:t>
            </a:r>
            <a:r>
              <a:rPr lang="en-US" altLang="en-US" dirty="0" err="1" smtClean="0"/>
              <a:t>viên</a:t>
            </a:r>
            <a:r>
              <a:rPr lang="en-US" altLang="en-US" dirty="0" smtClean="0"/>
              <a:t> </a:t>
            </a:r>
            <a:r>
              <a:rPr lang="en-US" altLang="en-US" dirty="0" err="1" smtClean="0"/>
              <a:t>theo</a:t>
            </a:r>
            <a:r>
              <a:rPr lang="en-US" altLang="en-US" dirty="0" smtClean="0"/>
              <a:t> </a:t>
            </a:r>
            <a:r>
              <a:rPr lang="en-US" altLang="en-US" dirty="0" err="1" smtClean="0"/>
              <a:t>số</a:t>
            </a:r>
            <a:r>
              <a:rPr lang="en-US" altLang="en-US" dirty="0" smtClean="0"/>
              <a:t>: 1 - 2 - 3 - 4. </a:t>
            </a:r>
          </a:p>
          <a:p>
            <a:pPr eaLnBrk="1" hangingPunct="1">
              <a:lnSpc>
                <a:spcPct val="80000"/>
              </a:lnSpc>
              <a:buFontTx/>
              <a:buNone/>
            </a:pPr>
            <a:r>
              <a:rPr lang="en-US" altLang="en-US" dirty="0" smtClean="0"/>
              <a:t>	- </a:t>
            </a:r>
            <a:r>
              <a:rPr lang="en-US" altLang="en-US" dirty="0" err="1" smtClean="0"/>
              <a:t>Bước</a:t>
            </a:r>
            <a:r>
              <a:rPr lang="en-US" altLang="en-US" dirty="0" smtClean="0"/>
              <a:t> 3: </a:t>
            </a:r>
            <a:r>
              <a:rPr lang="en-US" altLang="en-US" dirty="0" err="1" smtClean="0"/>
              <a:t>Chuyển</a:t>
            </a:r>
            <a:r>
              <a:rPr lang="en-US" altLang="en-US" dirty="0" smtClean="0"/>
              <a:t> </a:t>
            </a:r>
            <a:r>
              <a:rPr lang="en-US" altLang="en-US" dirty="0" err="1" smtClean="0"/>
              <a:t>giao</a:t>
            </a:r>
            <a:r>
              <a:rPr lang="en-US" altLang="en-US" dirty="0" smtClean="0"/>
              <a:t> </a:t>
            </a:r>
            <a:r>
              <a:rPr lang="en-US" altLang="en-US" dirty="0" err="1" smtClean="0"/>
              <a:t>tài</a:t>
            </a:r>
            <a:r>
              <a:rPr lang="en-US" altLang="en-US" dirty="0" smtClean="0"/>
              <a:t> </a:t>
            </a:r>
            <a:r>
              <a:rPr lang="en-US" altLang="en-US" dirty="0" err="1" smtClean="0"/>
              <a:t>liệu</a:t>
            </a:r>
            <a:r>
              <a:rPr lang="en-US" altLang="en-US" dirty="0" smtClean="0"/>
              <a:t> </a:t>
            </a:r>
            <a:r>
              <a:rPr lang="en-US" altLang="en-US" dirty="0" err="1" smtClean="0"/>
              <a:t>cho</a:t>
            </a:r>
            <a:r>
              <a:rPr lang="en-US" altLang="en-US" dirty="0" smtClean="0"/>
              <a:t> </a:t>
            </a:r>
            <a:r>
              <a:rPr lang="en-US" altLang="en-US" dirty="0" err="1" smtClean="0"/>
              <a:t>từng</a:t>
            </a:r>
            <a:r>
              <a:rPr lang="en-US" altLang="en-US" dirty="0" smtClean="0"/>
              <a:t> </a:t>
            </a:r>
            <a:r>
              <a:rPr lang="en-US" altLang="en-US" dirty="0" err="1" smtClean="0"/>
              <a:t>người</a:t>
            </a:r>
            <a:r>
              <a:rPr lang="en-US" altLang="en-US" dirty="0" smtClean="0"/>
              <a:t> </a:t>
            </a:r>
            <a:r>
              <a:rPr lang="en-US" altLang="en-US" dirty="0" err="1" smtClean="0"/>
              <a:t>và</a:t>
            </a:r>
            <a:r>
              <a:rPr lang="en-US" altLang="en-US" dirty="0" smtClean="0"/>
              <a:t> </a:t>
            </a:r>
            <a:r>
              <a:rPr lang="en-US" altLang="en-US" dirty="0" err="1" smtClean="0"/>
              <a:t>giao</a:t>
            </a:r>
            <a:r>
              <a:rPr lang="en-US" altLang="en-US" dirty="0" smtClean="0"/>
              <a:t> </a:t>
            </a:r>
            <a:r>
              <a:rPr lang="en-US" altLang="en-US" dirty="0" err="1" smtClean="0"/>
              <a:t>nhiệm</a:t>
            </a:r>
            <a:r>
              <a:rPr lang="en-US" altLang="en-US" dirty="0" smtClean="0"/>
              <a:t> </a:t>
            </a:r>
            <a:r>
              <a:rPr lang="en-US" altLang="en-US" dirty="0" err="1" smtClean="0"/>
              <a:t>vụ</a:t>
            </a:r>
            <a:r>
              <a:rPr lang="en-US" altLang="en-US" dirty="0" smtClean="0"/>
              <a:t> </a:t>
            </a:r>
            <a:r>
              <a:rPr lang="en-US" altLang="en-US" dirty="0" err="1" smtClean="0"/>
              <a:t>học</a:t>
            </a:r>
            <a:r>
              <a:rPr lang="en-US" altLang="en-US" dirty="0" smtClean="0"/>
              <a:t> </a:t>
            </a:r>
            <a:r>
              <a:rPr lang="en-US" altLang="en-US" dirty="0" err="1" smtClean="0"/>
              <a:t>tập</a:t>
            </a:r>
            <a:r>
              <a:rPr lang="en-US" altLang="en-US" dirty="0" smtClean="0"/>
              <a:t>.</a:t>
            </a:r>
          </a:p>
          <a:p>
            <a:pPr eaLnBrk="1" hangingPunct="1">
              <a:lnSpc>
                <a:spcPct val="80000"/>
              </a:lnSpc>
              <a:buFontTx/>
              <a:buNone/>
            </a:pPr>
            <a:r>
              <a:rPr lang="en-US" altLang="en-US" dirty="0" smtClean="0"/>
              <a:t>	- </a:t>
            </a:r>
            <a:r>
              <a:rPr lang="en-US" altLang="en-US" dirty="0" err="1" smtClean="0"/>
              <a:t>Bước</a:t>
            </a:r>
            <a:r>
              <a:rPr lang="en-US" altLang="en-US" dirty="0" smtClean="0"/>
              <a:t> 4: </a:t>
            </a:r>
            <a:r>
              <a:rPr lang="en-US" altLang="en-US" dirty="0" err="1" smtClean="0"/>
              <a:t>Nếu</a:t>
            </a:r>
            <a:r>
              <a:rPr lang="en-US" altLang="en-US" dirty="0" smtClean="0"/>
              <a:t> </a:t>
            </a:r>
            <a:r>
              <a:rPr lang="en-US" altLang="en-US" dirty="0" err="1" smtClean="0"/>
              <a:t>thời</a:t>
            </a:r>
            <a:r>
              <a:rPr lang="en-US" altLang="en-US" dirty="0" smtClean="0"/>
              <a:t> </a:t>
            </a:r>
            <a:r>
              <a:rPr lang="en-US" altLang="en-US" dirty="0" err="1" smtClean="0"/>
              <a:t>gian</a:t>
            </a:r>
            <a:r>
              <a:rPr lang="en-US" altLang="en-US" dirty="0" smtClean="0"/>
              <a:t> </a:t>
            </a:r>
            <a:r>
              <a:rPr lang="en-US" altLang="en-US" dirty="0" err="1" smtClean="0"/>
              <a:t>cho</a:t>
            </a:r>
            <a:r>
              <a:rPr lang="en-US" altLang="en-US" dirty="0" smtClean="0"/>
              <a:t> </a:t>
            </a:r>
            <a:r>
              <a:rPr lang="en-US" altLang="en-US" dirty="0" err="1" smtClean="0"/>
              <a:t>phép</a:t>
            </a:r>
            <a:r>
              <a:rPr lang="en-US" altLang="en-US" dirty="0" smtClean="0"/>
              <a:t>, </a:t>
            </a:r>
            <a:r>
              <a:rPr lang="en-US" altLang="en-US" dirty="0" err="1" smtClean="0"/>
              <a:t>yêu</a:t>
            </a:r>
            <a:r>
              <a:rPr lang="en-US" altLang="en-US" dirty="0" smtClean="0"/>
              <a:t> </a:t>
            </a:r>
            <a:r>
              <a:rPr lang="en-US" altLang="en-US" dirty="0" err="1" smtClean="0"/>
              <a:t>cầu</a:t>
            </a:r>
            <a:r>
              <a:rPr lang="en-US" altLang="en-US" dirty="0" smtClean="0"/>
              <a:t> HS </a:t>
            </a:r>
            <a:r>
              <a:rPr lang="en-US" altLang="en-US" dirty="0" err="1" smtClean="0"/>
              <a:t>đọc</a:t>
            </a:r>
            <a:r>
              <a:rPr lang="en-US" altLang="en-US" dirty="0" smtClean="0"/>
              <a:t> </a:t>
            </a:r>
            <a:r>
              <a:rPr lang="en-US" altLang="en-US" dirty="0" err="1" smtClean="0"/>
              <a:t>nghiên</a:t>
            </a:r>
            <a:r>
              <a:rPr lang="en-US" altLang="en-US" dirty="0" smtClean="0"/>
              <a:t> </a:t>
            </a:r>
            <a:r>
              <a:rPr lang="en-US" altLang="en-US" dirty="0" err="1" smtClean="0"/>
              <a:t>cứu</a:t>
            </a:r>
            <a:r>
              <a:rPr lang="en-US" altLang="en-US" dirty="0" smtClean="0"/>
              <a:t> </a:t>
            </a:r>
            <a:r>
              <a:rPr lang="en-US" altLang="en-US" dirty="0" err="1" smtClean="0"/>
              <a:t>tài</a:t>
            </a:r>
            <a:r>
              <a:rPr lang="en-US" altLang="en-US" dirty="0" smtClean="0"/>
              <a:t> </a:t>
            </a:r>
            <a:r>
              <a:rPr lang="en-US" altLang="en-US" dirty="0" err="1" smtClean="0"/>
              <a:t>liệu</a:t>
            </a:r>
            <a:r>
              <a:rPr lang="en-US" altLang="en-US" dirty="0" smtClean="0"/>
              <a:t> </a:t>
            </a:r>
            <a:r>
              <a:rPr lang="en-US" altLang="en-US" dirty="0" err="1" smtClean="0"/>
              <a:t>một</a:t>
            </a:r>
            <a:r>
              <a:rPr lang="en-US" altLang="en-US" dirty="0" smtClean="0"/>
              <a:t> </a:t>
            </a:r>
            <a:r>
              <a:rPr lang="en-US" altLang="en-US" dirty="0" err="1" smtClean="0"/>
              <a:t>cách</a:t>
            </a:r>
            <a:r>
              <a:rPr lang="en-US" altLang="en-US" dirty="0" smtClean="0"/>
              <a:t> </a:t>
            </a:r>
            <a:r>
              <a:rPr lang="en-US" altLang="en-US" dirty="0" err="1" smtClean="0"/>
              <a:t>độc</a:t>
            </a:r>
            <a:r>
              <a:rPr lang="en-US" altLang="en-US" dirty="0" smtClean="0"/>
              <a:t> </a:t>
            </a:r>
            <a:r>
              <a:rPr lang="en-US" altLang="en-US" dirty="0" err="1" smtClean="0"/>
              <a:t>lập</a:t>
            </a:r>
            <a:r>
              <a:rPr lang="en-US" altLang="en-US" dirty="0" smtClean="0"/>
              <a:t>; </a:t>
            </a:r>
            <a:r>
              <a:rPr lang="en-US" altLang="en-US" dirty="0" err="1" smtClean="0"/>
              <a:t>nếu</a:t>
            </a:r>
            <a:r>
              <a:rPr lang="en-US" altLang="en-US" dirty="0" smtClean="0"/>
              <a:t> </a:t>
            </a:r>
            <a:r>
              <a:rPr lang="en-US" altLang="en-US" dirty="0" err="1" smtClean="0"/>
              <a:t>không</a:t>
            </a:r>
            <a:r>
              <a:rPr lang="en-US" altLang="en-US" dirty="0" smtClean="0"/>
              <a:t>, </a:t>
            </a:r>
            <a:r>
              <a:rPr lang="en-US" altLang="en-US" dirty="0" err="1" smtClean="0"/>
              <a:t>yêu</a:t>
            </a:r>
            <a:r>
              <a:rPr lang="en-US" altLang="en-US" dirty="0" smtClean="0"/>
              <a:t> </a:t>
            </a:r>
            <a:r>
              <a:rPr lang="en-US" altLang="en-US" dirty="0" err="1" smtClean="0"/>
              <a:t>cầu</a:t>
            </a:r>
            <a:r>
              <a:rPr lang="en-US" altLang="en-US" dirty="0" smtClean="0"/>
              <a:t> HS </a:t>
            </a:r>
            <a:r>
              <a:rPr lang="en-US" altLang="en-US" dirty="0" err="1" smtClean="0"/>
              <a:t>làm</a:t>
            </a:r>
            <a:r>
              <a:rPr lang="en-US" altLang="en-US" dirty="0" smtClean="0"/>
              <a:t> </a:t>
            </a:r>
            <a:r>
              <a:rPr lang="en-US" altLang="en-US" dirty="0" err="1" smtClean="0"/>
              <a:t>việc</a:t>
            </a:r>
            <a:r>
              <a:rPr lang="en-US" altLang="en-US" dirty="0" smtClean="0"/>
              <a:t> </a:t>
            </a:r>
            <a:r>
              <a:rPr lang="en-US" altLang="en-US" dirty="0" err="1" smtClean="0"/>
              <a:t>cùng</a:t>
            </a:r>
            <a:r>
              <a:rPr lang="en-US" altLang="en-US" dirty="0" smtClean="0"/>
              <a:t> </a:t>
            </a:r>
            <a:r>
              <a:rPr lang="en-US" altLang="en-US" dirty="0" err="1" smtClean="0"/>
              <a:t>nhau</a:t>
            </a:r>
            <a:r>
              <a:rPr lang="en-US" altLang="en-US" dirty="0" smtClean="0"/>
              <a:t> </a:t>
            </a:r>
            <a:r>
              <a:rPr lang="en-US" altLang="en-US" dirty="0" err="1" smtClean="0"/>
              <a:t>theo</a:t>
            </a:r>
            <a:r>
              <a:rPr lang="en-US" altLang="en-US" dirty="0" smtClean="0"/>
              <a:t> </a:t>
            </a:r>
            <a:r>
              <a:rPr lang="en-US" altLang="en-US" dirty="0" err="1" smtClean="0"/>
              <a:t>nhóm</a:t>
            </a:r>
            <a:r>
              <a:rPr lang="en-US" altLang="en-US" dirty="0" smtClean="0"/>
              <a:t> </a:t>
            </a:r>
            <a:r>
              <a:rPr lang="en-US" altLang="en-US" dirty="0" err="1" smtClean="0"/>
              <a:t>chuyên</a:t>
            </a:r>
            <a:r>
              <a:rPr lang="en-US" altLang="en-US" dirty="0" smtClean="0"/>
              <a:t> </a:t>
            </a:r>
            <a:r>
              <a:rPr lang="en-US" altLang="en-US" dirty="0" err="1" smtClean="0"/>
              <a:t>trách</a:t>
            </a:r>
            <a:r>
              <a:rPr lang="en-US" altLang="en-US" dirty="0" smtClean="0"/>
              <a:t> (</a:t>
            </a:r>
            <a:r>
              <a:rPr lang="en-US" altLang="en-US" dirty="0" err="1" smtClean="0"/>
              <a:t>nhóm</a:t>
            </a:r>
            <a:r>
              <a:rPr lang="en-US" altLang="en-US" dirty="0" smtClean="0"/>
              <a:t> </a:t>
            </a:r>
            <a:r>
              <a:rPr lang="en-US" altLang="en-US" dirty="0" err="1" smtClean="0"/>
              <a:t>của</a:t>
            </a:r>
            <a:r>
              <a:rPr lang="en-US" altLang="en-US" dirty="0" smtClean="0"/>
              <a:t> </a:t>
            </a:r>
            <a:r>
              <a:rPr lang="en-US" altLang="en-US" dirty="0" err="1" smtClean="0"/>
              <a:t>những</a:t>
            </a:r>
            <a:r>
              <a:rPr lang="en-US" altLang="en-US" dirty="0" smtClean="0"/>
              <a:t> </a:t>
            </a:r>
            <a:r>
              <a:rPr lang="en-US" altLang="en-US" dirty="0" err="1" smtClean="0"/>
              <a:t>người</a:t>
            </a:r>
            <a:r>
              <a:rPr lang="en-US" altLang="en-US" dirty="0" smtClean="0"/>
              <a:t> </a:t>
            </a:r>
            <a:r>
              <a:rPr lang="en-US" altLang="en-US" dirty="0" err="1" smtClean="0"/>
              <a:t>số</a:t>
            </a:r>
            <a:r>
              <a:rPr lang="en-US" altLang="en-US" dirty="0" smtClean="0"/>
              <a:t> 1, </a:t>
            </a:r>
            <a:r>
              <a:rPr lang="en-US" altLang="en-US" dirty="0" err="1" smtClean="0"/>
              <a:t>số</a:t>
            </a:r>
            <a:r>
              <a:rPr lang="en-US" altLang="en-US" dirty="0" smtClean="0"/>
              <a:t> 2, ..., </a:t>
            </a:r>
            <a:r>
              <a:rPr lang="en-US" altLang="en-US" dirty="0" err="1" smtClean="0"/>
              <a:t>số</a:t>
            </a:r>
            <a:r>
              <a:rPr lang="en-US" altLang="en-US" dirty="0" smtClean="0"/>
              <a:t> 4).</a:t>
            </a:r>
          </a:p>
          <a:p>
            <a:pPr eaLnBrk="1" hangingPunct="1">
              <a:lnSpc>
                <a:spcPct val="80000"/>
              </a:lnSpc>
              <a:buFontTx/>
              <a:buNone/>
            </a:pPr>
            <a:r>
              <a:rPr lang="en-US" altLang="en-US" dirty="0" smtClean="0"/>
              <a:t>	</a:t>
            </a:r>
          </a:p>
        </p:txBody>
      </p:sp>
      <p:sp>
        <p:nvSpPr>
          <p:cNvPr id="3" name="Rectangle 2"/>
          <p:cNvSpPr>
            <a:spLocks noGrp="1" noChangeArrowheads="1"/>
          </p:cNvSpPr>
          <p:nvPr>
            <p:ph type="title"/>
          </p:nvPr>
        </p:nvSpPr>
        <p:spPr>
          <a:xfrm>
            <a:off x="669582" y="232117"/>
            <a:ext cx="8242300" cy="649288"/>
          </a:xfrm>
        </p:spPr>
        <p:txBody>
          <a:bodyPr rtlCol="0">
            <a:normAutofit/>
          </a:bodyPr>
          <a:lstStyle/>
          <a:p>
            <a:pPr eaLnBrk="1" fontAlgn="auto" hangingPunct="1">
              <a:spcAft>
                <a:spcPts val="0"/>
              </a:spcAft>
              <a:defRPr/>
            </a:pPr>
            <a:r>
              <a:rPr lang="en-US" sz="4000" b="1" dirty="0" err="1">
                <a:solidFill>
                  <a:srgbClr val="C00000"/>
                </a:solidFill>
              </a:rPr>
              <a:t>Nhóm</a:t>
            </a:r>
            <a:r>
              <a:rPr lang="en-US" sz="4000" b="1" dirty="0">
                <a:solidFill>
                  <a:srgbClr val="C00000"/>
                </a:solidFill>
              </a:rPr>
              <a:t> </a:t>
            </a:r>
            <a:r>
              <a:rPr lang="en-US" sz="4000" b="1" dirty="0" err="1">
                <a:solidFill>
                  <a:srgbClr val="C00000"/>
                </a:solidFill>
              </a:rPr>
              <a:t>chuyên</a:t>
            </a:r>
            <a:r>
              <a:rPr lang="en-US" sz="4000" b="1" dirty="0">
                <a:solidFill>
                  <a:srgbClr val="C00000"/>
                </a:solidFill>
              </a:rPr>
              <a:t> </a:t>
            </a:r>
            <a:r>
              <a:rPr lang="en-US" sz="4000" b="1" dirty="0" err="1">
                <a:solidFill>
                  <a:srgbClr val="C00000"/>
                </a:solidFill>
              </a:rPr>
              <a:t>trách</a:t>
            </a:r>
            <a:endParaRPr lang="en-US" sz="4000" dirty="0">
              <a:solidFill>
                <a:srgbClr val="C00000"/>
              </a:solidFill>
            </a:endParaRPr>
          </a:p>
        </p:txBody>
      </p:sp>
    </p:spTree>
    <p:extLst>
      <p:ext uri="{BB962C8B-B14F-4D97-AF65-F5344CB8AC3E}">
        <p14:creationId xmlns:p14="http://schemas.microsoft.com/office/powerpoint/2010/main" val="4081477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857250"/>
            <a:ext cx="8229600" cy="5200650"/>
          </a:xfrm>
        </p:spPr>
        <p:txBody>
          <a:bodyPr/>
          <a:lstStyle/>
          <a:p>
            <a:pPr eaLnBrk="1" hangingPunct="1">
              <a:lnSpc>
                <a:spcPct val="90000"/>
              </a:lnSpc>
              <a:buFontTx/>
              <a:buNone/>
            </a:pPr>
            <a:r>
              <a:rPr lang="en-US" altLang="en-US" smtClean="0"/>
              <a:t>- Bước 5: Yêu cầu HS phân tích tài liệu để họ có thể nêu lên hay giảng giải những điểm chính về vấn đề thảo luận cho nhóm ban đầu (gốc).</a:t>
            </a:r>
          </a:p>
          <a:p>
            <a:pPr eaLnBrk="1" hangingPunct="1">
              <a:lnSpc>
                <a:spcPct val="90000"/>
              </a:lnSpc>
              <a:buFontTx/>
              <a:buNone/>
            </a:pPr>
            <a:r>
              <a:rPr lang="en-US" altLang="en-US" smtClean="0"/>
              <a:t>	- Bước 6: Nhóm ban đầu họp lại nghe thông tin của mọi thành viên sau khi đã thảo luận xong ở nhóm chuyên trách. Các thành viên khác đưa ra câu hỏi và thành viên chuyên trách phải trả lời. Nếu không trả lời được thì GV là người giúp đỡ.</a:t>
            </a:r>
          </a:p>
          <a:p>
            <a:pPr eaLnBrk="1" hangingPunct="1">
              <a:lnSpc>
                <a:spcPct val="90000"/>
              </a:lnSpc>
              <a:buFontTx/>
              <a:buNone/>
            </a:pPr>
            <a:r>
              <a:rPr lang="en-US" altLang="en-US" smtClean="0"/>
              <a:t>	-Bước 7: GV tổng kết, kết luận, đánh giá. </a:t>
            </a:r>
          </a:p>
        </p:txBody>
      </p:sp>
      <p:sp>
        <p:nvSpPr>
          <p:cNvPr id="3" name="Rectangle 2"/>
          <p:cNvSpPr>
            <a:spLocks noGrp="1" noChangeArrowheads="1"/>
          </p:cNvSpPr>
          <p:nvPr>
            <p:ph type="title"/>
          </p:nvPr>
        </p:nvSpPr>
        <p:spPr>
          <a:xfrm>
            <a:off x="782124" y="207962"/>
            <a:ext cx="8242300" cy="649288"/>
          </a:xfrm>
        </p:spPr>
        <p:txBody>
          <a:bodyPr rtlCol="0">
            <a:normAutofit/>
          </a:bodyPr>
          <a:lstStyle/>
          <a:p>
            <a:pPr eaLnBrk="1" fontAlgn="auto" hangingPunct="1">
              <a:spcAft>
                <a:spcPts val="0"/>
              </a:spcAft>
              <a:defRPr/>
            </a:pPr>
            <a:r>
              <a:rPr lang="en-US" sz="4000" b="1" dirty="0" err="1">
                <a:solidFill>
                  <a:srgbClr val="C00000"/>
                </a:solidFill>
              </a:rPr>
              <a:t>Nhóm</a:t>
            </a:r>
            <a:r>
              <a:rPr lang="en-US" sz="4000" b="1" dirty="0">
                <a:solidFill>
                  <a:srgbClr val="C00000"/>
                </a:solidFill>
              </a:rPr>
              <a:t> </a:t>
            </a:r>
            <a:r>
              <a:rPr lang="en-US" sz="4000" b="1" dirty="0" err="1">
                <a:solidFill>
                  <a:srgbClr val="C00000"/>
                </a:solidFill>
              </a:rPr>
              <a:t>chuyên</a:t>
            </a:r>
            <a:r>
              <a:rPr lang="en-US" sz="4000" b="1" dirty="0">
                <a:solidFill>
                  <a:srgbClr val="C00000"/>
                </a:solidFill>
              </a:rPr>
              <a:t> </a:t>
            </a:r>
            <a:r>
              <a:rPr lang="en-US" sz="4000" b="1" dirty="0" err="1">
                <a:solidFill>
                  <a:srgbClr val="C00000"/>
                </a:solidFill>
              </a:rPr>
              <a:t>trách</a:t>
            </a:r>
            <a:endParaRPr lang="en-US" sz="4000" dirty="0">
              <a:solidFill>
                <a:srgbClr val="C00000"/>
              </a:solidFill>
            </a:endParaRPr>
          </a:p>
        </p:txBody>
      </p:sp>
    </p:spTree>
    <p:extLst>
      <p:ext uri="{BB962C8B-B14F-4D97-AF65-F5344CB8AC3E}">
        <p14:creationId xmlns:p14="http://schemas.microsoft.com/office/powerpoint/2010/main" val="2352618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724486" y="98474"/>
            <a:ext cx="8242300" cy="649288"/>
          </a:xfrm>
        </p:spPr>
        <p:txBody>
          <a:bodyPr rtlCol="0">
            <a:normAutofit/>
          </a:bodyPr>
          <a:lstStyle/>
          <a:p>
            <a:pPr eaLnBrk="1" fontAlgn="auto" hangingPunct="1">
              <a:spcAft>
                <a:spcPts val="0"/>
              </a:spcAft>
              <a:defRPr/>
            </a:pPr>
            <a:r>
              <a:rPr lang="en-US" sz="4000" b="1" dirty="0" err="1">
                <a:solidFill>
                  <a:srgbClr val="C00000"/>
                </a:solidFill>
              </a:rPr>
              <a:t>Thảo</a:t>
            </a:r>
            <a:r>
              <a:rPr lang="en-US" sz="4000" b="1" dirty="0">
                <a:solidFill>
                  <a:srgbClr val="C00000"/>
                </a:solidFill>
              </a:rPr>
              <a:t> </a:t>
            </a:r>
            <a:r>
              <a:rPr lang="en-US" sz="4000" b="1" dirty="0" err="1">
                <a:solidFill>
                  <a:srgbClr val="C00000"/>
                </a:solidFill>
              </a:rPr>
              <a:t>luận</a:t>
            </a:r>
            <a:r>
              <a:rPr lang="en-US" sz="4000" b="1" dirty="0">
                <a:solidFill>
                  <a:srgbClr val="C00000"/>
                </a:solidFill>
              </a:rPr>
              <a:t> </a:t>
            </a:r>
            <a:r>
              <a:rPr lang="en-US" sz="4000" b="1" dirty="0" err="1">
                <a:solidFill>
                  <a:srgbClr val="C00000"/>
                </a:solidFill>
              </a:rPr>
              <a:t>nhóm</a:t>
            </a:r>
            <a:r>
              <a:rPr lang="en-US" sz="4000" b="1" dirty="0">
                <a:solidFill>
                  <a:srgbClr val="C00000"/>
                </a:solidFill>
              </a:rPr>
              <a:t> </a:t>
            </a:r>
            <a:r>
              <a:rPr lang="en-US" sz="4000" b="1" dirty="0" err="1">
                <a:solidFill>
                  <a:srgbClr val="C00000"/>
                </a:solidFill>
              </a:rPr>
              <a:t>có</a:t>
            </a:r>
            <a:r>
              <a:rPr lang="en-US" sz="4000" b="1" dirty="0">
                <a:solidFill>
                  <a:srgbClr val="C00000"/>
                </a:solidFill>
              </a:rPr>
              <a:t> </a:t>
            </a:r>
            <a:r>
              <a:rPr lang="en-US" sz="4000" b="1" dirty="0" err="1">
                <a:solidFill>
                  <a:srgbClr val="C00000"/>
                </a:solidFill>
              </a:rPr>
              <a:t>hỗ</a:t>
            </a:r>
            <a:r>
              <a:rPr lang="en-US" sz="4000" b="1" dirty="0">
                <a:solidFill>
                  <a:srgbClr val="C00000"/>
                </a:solidFill>
              </a:rPr>
              <a:t> </a:t>
            </a:r>
            <a:r>
              <a:rPr lang="en-US" sz="4000" b="1" dirty="0" err="1">
                <a:solidFill>
                  <a:srgbClr val="C00000"/>
                </a:solidFill>
              </a:rPr>
              <a:t>trợ</a:t>
            </a:r>
            <a:endParaRPr lang="en-US" sz="4000" dirty="0">
              <a:solidFill>
                <a:srgbClr val="C00000"/>
              </a:solidFill>
            </a:endParaRPr>
          </a:p>
        </p:txBody>
      </p:sp>
      <p:sp>
        <p:nvSpPr>
          <p:cNvPr id="49155" name="Rectangle 3"/>
          <p:cNvSpPr>
            <a:spLocks noGrp="1" noChangeArrowheads="1"/>
          </p:cNvSpPr>
          <p:nvPr>
            <p:ph type="body" idx="1"/>
          </p:nvPr>
        </p:nvSpPr>
        <p:spPr>
          <a:xfrm>
            <a:off x="457200" y="1828800"/>
            <a:ext cx="8229600" cy="4297363"/>
          </a:xfrm>
        </p:spPr>
        <p:txBody>
          <a:bodyPr/>
          <a:lstStyle/>
          <a:p>
            <a:pPr eaLnBrk="1" hangingPunct="1">
              <a:buFontTx/>
              <a:buNone/>
            </a:pPr>
            <a:r>
              <a:rPr lang="en-US" altLang="en-US" smtClean="0"/>
              <a:t>	*</a:t>
            </a:r>
            <a:r>
              <a:rPr lang="en-US" altLang="en-US" b="1" smtClean="0"/>
              <a:t> Mục đích </a:t>
            </a:r>
            <a:endParaRPr lang="en-US" altLang="en-US" smtClean="0"/>
          </a:p>
          <a:p>
            <a:pPr eaLnBrk="1" hangingPunct="1">
              <a:buFontTx/>
              <a:buNone/>
            </a:pPr>
            <a:r>
              <a:rPr lang="en-US" altLang="en-US" smtClean="0"/>
              <a:t>	- Tạo ra không khí thoải mái cho HSV học tập.</a:t>
            </a:r>
          </a:p>
          <a:p>
            <a:pPr eaLnBrk="1" hangingPunct="1">
              <a:buFontTx/>
              <a:buNone/>
            </a:pPr>
            <a:r>
              <a:rPr lang="en-US" altLang="en-US" smtClean="0"/>
              <a:t>	- Kích thích sự thảo luận tích cực cho mọi HS.</a:t>
            </a:r>
          </a:p>
          <a:p>
            <a:pPr eaLnBrk="1" hangingPunct="1">
              <a:buFontTx/>
              <a:buNone/>
            </a:pPr>
            <a:r>
              <a:rPr lang="en-US" altLang="en-US" smtClean="0"/>
              <a:t>	- Thời gian: tùy theo nhiệm vụ học tập hay tài liệu.			</a:t>
            </a:r>
          </a:p>
        </p:txBody>
      </p:sp>
    </p:spTree>
    <p:extLst>
      <p:ext uri="{BB962C8B-B14F-4D97-AF65-F5344CB8AC3E}">
        <p14:creationId xmlns:p14="http://schemas.microsoft.com/office/powerpoint/2010/main" val="2488725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511127" y="1045698"/>
            <a:ext cx="8229600" cy="4525963"/>
          </a:xfrm>
        </p:spPr>
        <p:txBody>
          <a:bodyPr/>
          <a:lstStyle/>
          <a:p>
            <a:pPr eaLnBrk="1" hangingPunct="1">
              <a:lnSpc>
                <a:spcPct val="90000"/>
              </a:lnSpc>
              <a:buFontTx/>
              <a:buNone/>
            </a:pPr>
            <a:r>
              <a:rPr lang="en-US" altLang="en-US" dirty="0" smtClean="0"/>
              <a:t>*</a:t>
            </a:r>
            <a:r>
              <a:rPr lang="en-US" altLang="en-US" b="1" dirty="0" smtClean="0"/>
              <a:t> </a:t>
            </a:r>
            <a:r>
              <a:rPr lang="en-US" altLang="en-US" b="1" dirty="0" err="1" smtClean="0"/>
              <a:t>Cách</a:t>
            </a:r>
            <a:r>
              <a:rPr lang="en-US" altLang="en-US" b="1" dirty="0" smtClean="0"/>
              <a:t> </a:t>
            </a:r>
            <a:r>
              <a:rPr lang="en-US" altLang="en-US" b="1" dirty="0" err="1" smtClean="0"/>
              <a:t>thức</a:t>
            </a:r>
            <a:endParaRPr lang="en-US" altLang="en-US" dirty="0" smtClean="0"/>
          </a:p>
          <a:p>
            <a:pPr eaLnBrk="1" hangingPunct="1">
              <a:lnSpc>
                <a:spcPct val="90000"/>
              </a:lnSpc>
              <a:buFontTx/>
              <a:buNone/>
            </a:pPr>
            <a:r>
              <a:rPr lang="en-US" altLang="en-US" dirty="0" smtClean="0"/>
              <a:t>	- </a:t>
            </a:r>
            <a:r>
              <a:rPr lang="en-US" altLang="en-US" dirty="0" err="1" smtClean="0"/>
              <a:t>Bước</a:t>
            </a:r>
            <a:r>
              <a:rPr lang="en-US" altLang="en-US" dirty="0" smtClean="0"/>
              <a:t> 1: Chia </a:t>
            </a:r>
            <a:r>
              <a:rPr lang="en-US" altLang="en-US" dirty="0" err="1" smtClean="0"/>
              <a:t>nhóm</a:t>
            </a:r>
            <a:r>
              <a:rPr lang="en-US" altLang="en-US" dirty="0" smtClean="0"/>
              <a:t> 10-15 HS </a:t>
            </a:r>
            <a:r>
              <a:rPr lang="en-US" altLang="en-US" dirty="0" err="1" smtClean="0"/>
              <a:t>được</a:t>
            </a:r>
            <a:r>
              <a:rPr lang="en-US" altLang="en-US" dirty="0" smtClean="0"/>
              <a:t> </a:t>
            </a:r>
            <a:r>
              <a:rPr lang="en-US" altLang="en-US" dirty="0" err="1" smtClean="0"/>
              <a:t>sắp</a:t>
            </a:r>
            <a:r>
              <a:rPr lang="en-US" altLang="en-US" dirty="0" smtClean="0"/>
              <a:t> </a:t>
            </a:r>
            <a:r>
              <a:rPr lang="en-US" altLang="en-US" dirty="0" err="1" smtClean="0"/>
              <a:t>xếp</a:t>
            </a:r>
            <a:r>
              <a:rPr lang="en-US" altLang="en-US" dirty="0" smtClean="0"/>
              <a:t> </a:t>
            </a:r>
            <a:r>
              <a:rPr lang="en-US" altLang="en-US" dirty="0" err="1" smtClean="0"/>
              <a:t>theo</a:t>
            </a:r>
            <a:r>
              <a:rPr lang="en-US" altLang="en-US" dirty="0" smtClean="0"/>
              <a:t> </a:t>
            </a:r>
            <a:r>
              <a:rPr lang="en-US" altLang="en-US" dirty="0" err="1" smtClean="0"/>
              <a:t>vòng</a:t>
            </a:r>
            <a:r>
              <a:rPr lang="en-US" altLang="en-US" dirty="0" smtClean="0"/>
              <a:t> </a:t>
            </a:r>
            <a:r>
              <a:rPr lang="en-US" altLang="en-US" dirty="0" err="1" smtClean="0"/>
              <a:t>tròn</a:t>
            </a:r>
            <a:r>
              <a:rPr lang="en-US" altLang="en-US" dirty="0" smtClean="0"/>
              <a:t>. GV </a:t>
            </a:r>
            <a:r>
              <a:rPr lang="en-US" altLang="en-US" dirty="0" err="1" smtClean="0"/>
              <a:t>ngồi</a:t>
            </a:r>
            <a:r>
              <a:rPr lang="en-US" altLang="en-US" dirty="0" smtClean="0"/>
              <a:t> </a:t>
            </a:r>
            <a:r>
              <a:rPr lang="en-US" altLang="en-US" dirty="0" err="1" smtClean="0"/>
              <a:t>tại</a:t>
            </a:r>
            <a:r>
              <a:rPr lang="en-US" altLang="en-US" dirty="0" smtClean="0"/>
              <a:t> </a:t>
            </a:r>
            <a:r>
              <a:rPr lang="en-US" altLang="en-US" dirty="0" err="1" smtClean="0"/>
              <a:t>bàn</a:t>
            </a:r>
            <a:r>
              <a:rPr lang="en-US" altLang="en-US" dirty="0" smtClean="0"/>
              <a:t> </a:t>
            </a:r>
            <a:r>
              <a:rPr lang="en-US" altLang="en-US" dirty="0" err="1" smtClean="0"/>
              <a:t>ghi</a:t>
            </a:r>
            <a:r>
              <a:rPr lang="en-US" altLang="en-US" dirty="0" smtClean="0"/>
              <a:t> </a:t>
            </a:r>
            <a:r>
              <a:rPr lang="en-US" altLang="en-US" dirty="0" err="1" smtClean="0"/>
              <a:t>chép</a:t>
            </a:r>
            <a:r>
              <a:rPr lang="en-US" altLang="en-US" dirty="0" smtClean="0"/>
              <a:t>, </a:t>
            </a:r>
            <a:r>
              <a:rPr lang="en-US" altLang="en-US" dirty="0" err="1" smtClean="0"/>
              <a:t>theo</a:t>
            </a:r>
            <a:r>
              <a:rPr lang="en-US" altLang="en-US" dirty="0" smtClean="0"/>
              <a:t> </a:t>
            </a:r>
            <a:r>
              <a:rPr lang="en-US" altLang="en-US" dirty="0" err="1" smtClean="0"/>
              <a:t>dõi</a:t>
            </a:r>
            <a:r>
              <a:rPr lang="en-US" altLang="en-US" dirty="0" smtClean="0"/>
              <a:t> hay </a:t>
            </a:r>
            <a:r>
              <a:rPr lang="en-US" altLang="en-US" dirty="0" err="1" smtClean="0"/>
              <a:t>đi</a:t>
            </a:r>
            <a:r>
              <a:rPr lang="en-US" altLang="en-US" dirty="0" smtClean="0"/>
              <a:t> </a:t>
            </a:r>
            <a:r>
              <a:rPr lang="en-US" altLang="en-US" dirty="0" err="1" smtClean="0"/>
              <a:t>vòng</a:t>
            </a:r>
            <a:r>
              <a:rPr lang="en-US" altLang="en-US" dirty="0" smtClean="0"/>
              <a:t> </a:t>
            </a:r>
            <a:r>
              <a:rPr lang="en-US" altLang="en-US" dirty="0" err="1" smtClean="0"/>
              <a:t>quanh</a:t>
            </a:r>
            <a:r>
              <a:rPr lang="en-US" altLang="en-US" dirty="0" smtClean="0"/>
              <a:t> </a:t>
            </a:r>
            <a:r>
              <a:rPr lang="en-US" altLang="en-US" dirty="0" err="1" smtClean="0"/>
              <a:t>theo</a:t>
            </a:r>
            <a:r>
              <a:rPr lang="en-US" altLang="en-US" dirty="0" smtClean="0"/>
              <a:t> </a:t>
            </a:r>
            <a:r>
              <a:rPr lang="en-US" altLang="en-US" dirty="0" err="1" smtClean="0"/>
              <a:t>dõi</a:t>
            </a:r>
            <a:r>
              <a:rPr lang="en-US" altLang="en-US" dirty="0" smtClean="0"/>
              <a:t> (</a:t>
            </a:r>
            <a:r>
              <a:rPr lang="en-US" altLang="en-US" dirty="0" err="1" smtClean="0"/>
              <a:t>không</a:t>
            </a:r>
            <a:r>
              <a:rPr lang="en-US" altLang="en-US" dirty="0" smtClean="0"/>
              <a:t> </a:t>
            </a:r>
            <a:r>
              <a:rPr lang="en-US" altLang="en-US" dirty="0" err="1" smtClean="0"/>
              <a:t>tham</a:t>
            </a:r>
            <a:r>
              <a:rPr lang="en-US" altLang="en-US" dirty="0" smtClean="0"/>
              <a:t> </a:t>
            </a:r>
            <a:r>
              <a:rPr lang="en-US" altLang="en-US" dirty="0" err="1" smtClean="0"/>
              <a:t>gia</a:t>
            </a:r>
            <a:r>
              <a:rPr lang="en-US" altLang="en-US" dirty="0" smtClean="0"/>
              <a:t> ý </a:t>
            </a:r>
            <a:r>
              <a:rPr lang="en-US" altLang="en-US" dirty="0" err="1" smtClean="0"/>
              <a:t>kiến</a:t>
            </a:r>
            <a:r>
              <a:rPr lang="en-US" altLang="en-US" dirty="0" smtClean="0"/>
              <a:t>).</a:t>
            </a:r>
          </a:p>
          <a:p>
            <a:pPr eaLnBrk="1" hangingPunct="1">
              <a:lnSpc>
                <a:spcPct val="90000"/>
              </a:lnSpc>
              <a:buFontTx/>
              <a:buNone/>
            </a:pPr>
            <a:r>
              <a:rPr lang="en-US" altLang="en-US" dirty="0" smtClean="0"/>
              <a:t>	- </a:t>
            </a:r>
            <a:r>
              <a:rPr lang="en-US" altLang="en-US" dirty="0" err="1" smtClean="0"/>
              <a:t>Bước</a:t>
            </a:r>
            <a:r>
              <a:rPr lang="en-US" altLang="en-US" dirty="0" smtClean="0"/>
              <a:t> 2: </a:t>
            </a:r>
            <a:r>
              <a:rPr lang="en-US" altLang="en-US" dirty="0" err="1" smtClean="0"/>
              <a:t>Đưa</a:t>
            </a:r>
            <a:r>
              <a:rPr lang="en-US" altLang="en-US" dirty="0" smtClean="0"/>
              <a:t> </a:t>
            </a:r>
            <a:r>
              <a:rPr lang="en-US" altLang="en-US" dirty="0" err="1" smtClean="0"/>
              <a:t>ra</a:t>
            </a:r>
            <a:r>
              <a:rPr lang="en-US" altLang="en-US" dirty="0" smtClean="0"/>
              <a:t> </a:t>
            </a:r>
            <a:r>
              <a:rPr lang="en-US" altLang="en-US" dirty="0" err="1" smtClean="0"/>
              <a:t>vấn</a:t>
            </a:r>
            <a:r>
              <a:rPr lang="en-US" altLang="en-US" dirty="0" smtClean="0"/>
              <a:t> </a:t>
            </a:r>
            <a:r>
              <a:rPr lang="en-US" altLang="en-US" dirty="0" err="1" smtClean="0"/>
              <a:t>đề</a:t>
            </a:r>
            <a:r>
              <a:rPr lang="en-US" altLang="en-US" dirty="0" smtClean="0"/>
              <a:t> </a:t>
            </a:r>
            <a:r>
              <a:rPr lang="en-US" altLang="en-US" dirty="0" err="1" smtClean="0"/>
              <a:t>thảo</a:t>
            </a:r>
            <a:r>
              <a:rPr lang="en-US" altLang="en-US" dirty="0" smtClean="0"/>
              <a:t> </a:t>
            </a:r>
            <a:r>
              <a:rPr lang="en-US" altLang="en-US" dirty="0" err="1" smtClean="0"/>
              <a:t>luận</a:t>
            </a:r>
            <a:r>
              <a:rPr lang="en-US" altLang="en-US" dirty="0" smtClean="0"/>
              <a:t>, </a:t>
            </a:r>
            <a:r>
              <a:rPr lang="en-US" altLang="en-US" dirty="0" err="1" smtClean="0"/>
              <a:t>gợi</a:t>
            </a:r>
            <a:r>
              <a:rPr lang="en-US" altLang="en-US" dirty="0" smtClean="0"/>
              <a:t> ý </a:t>
            </a:r>
            <a:r>
              <a:rPr lang="en-US" altLang="en-US" dirty="0" err="1" smtClean="0"/>
              <a:t>sao</a:t>
            </a:r>
            <a:r>
              <a:rPr lang="en-US" altLang="en-US" dirty="0" smtClean="0"/>
              <a:t> </a:t>
            </a:r>
            <a:r>
              <a:rPr lang="en-US" altLang="en-US" dirty="0" err="1" smtClean="0"/>
              <a:t>cho</a:t>
            </a:r>
            <a:r>
              <a:rPr lang="en-US" altLang="en-US" dirty="0" smtClean="0"/>
              <a:t> HS </a:t>
            </a:r>
            <a:r>
              <a:rPr lang="en-US" altLang="en-US" dirty="0" err="1" smtClean="0"/>
              <a:t>thảo</a:t>
            </a:r>
            <a:r>
              <a:rPr lang="en-US" altLang="en-US" dirty="0" smtClean="0"/>
              <a:t> </a:t>
            </a:r>
            <a:r>
              <a:rPr lang="en-US" altLang="en-US" dirty="0" err="1" smtClean="0"/>
              <a:t>luận</a:t>
            </a:r>
            <a:r>
              <a:rPr lang="en-US" altLang="en-US" dirty="0" smtClean="0"/>
              <a:t> </a:t>
            </a:r>
            <a:r>
              <a:rPr lang="en-US" altLang="en-US" dirty="0" err="1" smtClean="0"/>
              <a:t>được</a:t>
            </a:r>
            <a:r>
              <a:rPr lang="en-US" altLang="en-US" dirty="0" smtClean="0"/>
              <a:t> </a:t>
            </a:r>
            <a:r>
              <a:rPr lang="en-US" altLang="en-US" dirty="0" err="1" smtClean="0"/>
              <a:t>và</a:t>
            </a:r>
            <a:r>
              <a:rPr lang="en-US" altLang="en-US" dirty="0" smtClean="0"/>
              <a:t> </a:t>
            </a:r>
            <a:r>
              <a:rPr lang="en-US" altLang="en-US" dirty="0" err="1" smtClean="0"/>
              <a:t>đưa</a:t>
            </a:r>
            <a:r>
              <a:rPr lang="en-US" altLang="en-US" dirty="0" smtClean="0"/>
              <a:t> </a:t>
            </a:r>
            <a:r>
              <a:rPr lang="en-US" altLang="en-US" dirty="0" err="1" smtClean="0"/>
              <a:t>ra</a:t>
            </a:r>
            <a:r>
              <a:rPr lang="en-US" altLang="en-US" dirty="0" smtClean="0"/>
              <a:t> </a:t>
            </a:r>
            <a:r>
              <a:rPr lang="en-US" altLang="en-US" dirty="0" err="1" smtClean="0"/>
              <a:t>được</a:t>
            </a:r>
            <a:r>
              <a:rPr lang="en-US" altLang="en-US" dirty="0" smtClean="0"/>
              <a:t> </a:t>
            </a:r>
            <a:r>
              <a:rPr lang="en-US" altLang="en-US" dirty="0" err="1" smtClean="0"/>
              <a:t>những</a:t>
            </a:r>
            <a:r>
              <a:rPr lang="en-US" altLang="en-US" dirty="0" smtClean="0"/>
              <a:t> ý </a:t>
            </a:r>
            <a:r>
              <a:rPr lang="en-US" altLang="en-US" dirty="0" err="1" smtClean="0"/>
              <a:t>kiến</a:t>
            </a:r>
            <a:r>
              <a:rPr lang="en-US" altLang="en-US" dirty="0" smtClean="0"/>
              <a:t> </a:t>
            </a:r>
            <a:r>
              <a:rPr lang="en-US" altLang="en-US" dirty="0" err="1" smtClean="0"/>
              <a:t>khác</a:t>
            </a:r>
            <a:r>
              <a:rPr lang="en-US" altLang="en-US" dirty="0" smtClean="0"/>
              <a:t> </a:t>
            </a:r>
            <a:r>
              <a:rPr lang="en-US" altLang="en-US" dirty="0" err="1" smtClean="0"/>
              <a:t>nhau</a:t>
            </a:r>
            <a:r>
              <a:rPr lang="en-US" altLang="en-US" dirty="0" smtClean="0"/>
              <a:t>.</a:t>
            </a:r>
          </a:p>
          <a:p>
            <a:pPr eaLnBrk="1" hangingPunct="1">
              <a:lnSpc>
                <a:spcPct val="90000"/>
              </a:lnSpc>
              <a:buFontTx/>
              <a:buNone/>
            </a:pPr>
            <a:r>
              <a:rPr lang="en-US" altLang="en-US" dirty="0" smtClean="0"/>
              <a:t>	- </a:t>
            </a:r>
            <a:r>
              <a:rPr lang="en-US" altLang="en-US" dirty="0" err="1" smtClean="0"/>
              <a:t>Bước</a:t>
            </a:r>
            <a:r>
              <a:rPr lang="en-US" altLang="en-US" dirty="0" smtClean="0"/>
              <a:t> 3: GV </a:t>
            </a:r>
            <a:r>
              <a:rPr lang="en-US" altLang="en-US" dirty="0" err="1" smtClean="0"/>
              <a:t>tổng</a:t>
            </a:r>
            <a:r>
              <a:rPr lang="en-US" altLang="en-US" dirty="0" smtClean="0"/>
              <a:t> </a:t>
            </a:r>
            <a:r>
              <a:rPr lang="en-US" altLang="en-US" dirty="0" err="1" smtClean="0"/>
              <a:t>kết</a:t>
            </a:r>
            <a:r>
              <a:rPr lang="en-US" altLang="en-US" dirty="0" smtClean="0"/>
              <a:t>, </a:t>
            </a:r>
            <a:r>
              <a:rPr lang="en-US" altLang="en-US" dirty="0" err="1" smtClean="0"/>
              <a:t>đánh</a:t>
            </a:r>
            <a:r>
              <a:rPr lang="en-US" altLang="en-US" dirty="0" smtClean="0"/>
              <a:t> </a:t>
            </a:r>
            <a:r>
              <a:rPr lang="en-US" altLang="en-US" dirty="0" err="1" smtClean="0"/>
              <a:t>giá</a:t>
            </a:r>
            <a:r>
              <a:rPr lang="en-US" altLang="en-US" dirty="0" smtClean="0"/>
              <a:t>.</a:t>
            </a:r>
          </a:p>
          <a:p>
            <a:pPr eaLnBrk="1" hangingPunct="1">
              <a:lnSpc>
                <a:spcPct val="90000"/>
              </a:lnSpc>
              <a:buFontTx/>
              <a:buNone/>
            </a:pPr>
            <a:endParaRPr lang="en-US" altLang="en-US" dirty="0" smtClean="0"/>
          </a:p>
        </p:txBody>
      </p:sp>
      <p:sp>
        <p:nvSpPr>
          <p:cNvPr id="3" name="Rectangle 2"/>
          <p:cNvSpPr>
            <a:spLocks noGrp="1" noChangeArrowheads="1"/>
          </p:cNvSpPr>
          <p:nvPr>
            <p:ph type="title"/>
          </p:nvPr>
        </p:nvSpPr>
        <p:spPr>
          <a:xfrm>
            <a:off x="901700" y="140677"/>
            <a:ext cx="8242300" cy="649288"/>
          </a:xfrm>
        </p:spPr>
        <p:txBody>
          <a:bodyPr rtlCol="0">
            <a:normAutofit/>
          </a:bodyPr>
          <a:lstStyle/>
          <a:p>
            <a:pPr eaLnBrk="1" fontAlgn="auto" hangingPunct="1">
              <a:spcAft>
                <a:spcPts val="0"/>
              </a:spcAft>
              <a:defRPr/>
            </a:pPr>
            <a:r>
              <a:rPr lang="en-US" sz="4000" b="1" dirty="0" err="1">
                <a:solidFill>
                  <a:srgbClr val="C00000"/>
                </a:solidFill>
              </a:rPr>
              <a:t>Thảo</a:t>
            </a:r>
            <a:r>
              <a:rPr lang="en-US" sz="4000" b="1" dirty="0">
                <a:solidFill>
                  <a:srgbClr val="C00000"/>
                </a:solidFill>
              </a:rPr>
              <a:t> </a:t>
            </a:r>
            <a:r>
              <a:rPr lang="en-US" sz="4000" b="1" dirty="0" err="1">
                <a:solidFill>
                  <a:srgbClr val="C00000"/>
                </a:solidFill>
              </a:rPr>
              <a:t>luận</a:t>
            </a:r>
            <a:r>
              <a:rPr lang="en-US" sz="4000" b="1" dirty="0">
                <a:solidFill>
                  <a:srgbClr val="C00000"/>
                </a:solidFill>
              </a:rPr>
              <a:t> </a:t>
            </a:r>
            <a:r>
              <a:rPr lang="en-US" sz="4000" b="1" dirty="0" err="1">
                <a:solidFill>
                  <a:srgbClr val="C00000"/>
                </a:solidFill>
              </a:rPr>
              <a:t>nhóm</a:t>
            </a:r>
            <a:r>
              <a:rPr lang="en-US" sz="4000" b="1" dirty="0">
                <a:solidFill>
                  <a:srgbClr val="C00000"/>
                </a:solidFill>
              </a:rPr>
              <a:t> </a:t>
            </a:r>
            <a:r>
              <a:rPr lang="en-US" sz="4000" b="1" dirty="0" err="1">
                <a:solidFill>
                  <a:srgbClr val="C00000"/>
                </a:solidFill>
              </a:rPr>
              <a:t>có</a:t>
            </a:r>
            <a:r>
              <a:rPr lang="en-US" sz="4000" b="1" dirty="0">
                <a:solidFill>
                  <a:srgbClr val="C00000"/>
                </a:solidFill>
              </a:rPr>
              <a:t> </a:t>
            </a:r>
            <a:r>
              <a:rPr lang="en-US" sz="4000" b="1" dirty="0" err="1">
                <a:solidFill>
                  <a:srgbClr val="C00000"/>
                </a:solidFill>
              </a:rPr>
              <a:t>hỗ</a:t>
            </a:r>
            <a:r>
              <a:rPr lang="en-US" sz="4000" b="1" dirty="0">
                <a:solidFill>
                  <a:srgbClr val="C00000"/>
                </a:solidFill>
              </a:rPr>
              <a:t> </a:t>
            </a:r>
            <a:r>
              <a:rPr lang="en-US" sz="4000" b="1" dirty="0" err="1">
                <a:solidFill>
                  <a:srgbClr val="C00000"/>
                </a:solidFill>
              </a:rPr>
              <a:t>trợ</a:t>
            </a:r>
            <a:endParaRPr lang="en-US" sz="4000" dirty="0">
              <a:solidFill>
                <a:srgbClr val="C00000"/>
              </a:solidFill>
            </a:endParaRPr>
          </a:p>
        </p:txBody>
      </p:sp>
    </p:spTree>
    <p:extLst>
      <p:ext uri="{BB962C8B-B14F-4D97-AF65-F5344CB8AC3E}">
        <p14:creationId xmlns:p14="http://schemas.microsoft.com/office/powerpoint/2010/main" val="2633812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71267" y="954674"/>
            <a:ext cx="8229600" cy="5438775"/>
          </a:xfrm>
        </p:spPr>
        <p:txBody>
          <a:bodyPr/>
          <a:lstStyle/>
          <a:p>
            <a:pPr eaLnBrk="1" hangingPunct="1">
              <a:lnSpc>
                <a:spcPct val="90000"/>
              </a:lnSpc>
              <a:buFontTx/>
              <a:buNone/>
            </a:pPr>
            <a:r>
              <a:rPr lang="en-US" altLang="en-US" sz="2800" dirty="0" smtClean="0"/>
              <a:t>*</a:t>
            </a:r>
            <a:r>
              <a:rPr lang="en-US" altLang="en-US" sz="2800" b="1" dirty="0" smtClean="0"/>
              <a:t> </a:t>
            </a:r>
            <a:r>
              <a:rPr lang="en-US" altLang="en-US" sz="2800" b="1" dirty="0" err="1" smtClean="0"/>
              <a:t>Quy</a:t>
            </a:r>
            <a:r>
              <a:rPr lang="en-US" altLang="en-US" sz="2800" b="1" dirty="0" smtClean="0"/>
              <a:t> </a:t>
            </a:r>
            <a:r>
              <a:rPr lang="en-US" altLang="en-US" sz="2800" b="1" dirty="0" err="1" smtClean="0"/>
              <a:t>tắc</a:t>
            </a:r>
            <a:r>
              <a:rPr lang="en-US" altLang="en-US" sz="2800" b="1" dirty="0" smtClean="0"/>
              <a:t> </a:t>
            </a:r>
            <a:endParaRPr lang="en-US" altLang="en-US" sz="2800" dirty="0" smtClean="0"/>
          </a:p>
          <a:p>
            <a:pPr eaLnBrk="1" hangingPunct="1">
              <a:lnSpc>
                <a:spcPct val="90000"/>
              </a:lnSpc>
              <a:buFontTx/>
              <a:buNone/>
            </a:pPr>
            <a:r>
              <a:rPr lang="en-US" altLang="en-US" sz="2800" dirty="0" smtClean="0"/>
              <a:t>	- GV </a:t>
            </a:r>
            <a:r>
              <a:rPr lang="en-US" altLang="en-US" sz="2800" dirty="0" err="1" smtClean="0"/>
              <a:t>gợi</a:t>
            </a:r>
            <a:r>
              <a:rPr lang="en-US" altLang="en-US" sz="2800" dirty="0" smtClean="0"/>
              <a:t> ý </a:t>
            </a:r>
            <a:r>
              <a:rPr lang="en-US" altLang="en-US" sz="2800" dirty="0" err="1" smtClean="0"/>
              <a:t>hoặc</a:t>
            </a:r>
            <a:r>
              <a:rPr lang="en-US" altLang="en-US" sz="2800" dirty="0" smtClean="0"/>
              <a:t> </a:t>
            </a:r>
            <a:r>
              <a:rPr lang="en-US" altLang="en-US" sz="2800" dirty="0" err="1" smtClean="0"/>
              <a:t>chỉ</a:t>
            </a:r>
            <a:r>
              <a:rPr lang="en-US" altLang="en-US" sz="2800" dirty="0" smtClean="0"/>
              <a:t> </a:t>
            </a:r>
            <a:r>
              <a:rPr lang="en-US" altLang="en-US" sz="2800" dirty="0" err="1" smtClean="0"/>
              <a:t>định</a:t>
            </a:r>
            <a:r>
              <a:rPr lang="en-US" altLang="en-US" sz="2800" dirty="0" smtClean="0"/>
              <a:t> </a:t>
            </a:r>
            <a:r>
              <a:rPr lang="en-US" altLang="en-US" sz="2800" dirty="0" err="1" smtClean="0"/>
              <a:t>người</a:t>
            </a:r>
            <a:r>
              <a:rPr lang="en-US" altLang="en-US" sz="2800" dirty="0" smtClean="0"/>
              <a:t> </a:t>
            </a:r>
            <a:r>
              <a:rPr lang="en-US" altLang="en-US" sz="2800" dirty="0" err="1" smtClean="0"/>
              <a:t>đưa</a:t>
            </a:r>
            <a:r>
              <a:rPr lang="en-US" altLang="en-US" sz="2800" dirty="0" smtClean="0"/>
              <a:t> </a:t>
            </a:r>
            <a:r>
              <a:rPr lang="en-US" altLang="en-US" sz="2800" dirty="0" err="1" smtClean="0"/>
              <a:t>ra</a:t>
            </a:r>
            <a:r>
              <a:rPr lang="en-US" altLang="en-US" sz="2800" dirty="0" smtClean="0"/>
              <a:t> ý </a:t>
            </a:r>
            <a:r>
              <a:rPr lang="en-US" altLang="en-US" sz="2800" dirty="0" err="1" smtClean="0"/>
              <a:t>kiến</a:t>
            </a:r>
            <a:r>
              <a:rPr lang="en-US" altLang="en-US" sz="2800" dirty="0" smtClean="0"/>
              <a:t>, </a:t>
            </a:r>
            <a:r>
              <a:rPr lang="en-US" altLang="en-US" sz="2800" dirty="0" err="1" smtClean="0"/>
              <a:t>đầu</a:t>
            </a:r>
            <a:r>
              <a:rPr lang="en-US" altLang="en-US" sz="2800" dirty="0" smtClean="0"/>
              <a:t> </a:t>
            </a:r>
            <a:r>
              <a:rPr lang="en-US" altLang="en-US" sz="2800" dirty="0" err="1" smtClean="0"/>
              <a:t>tiên</a:t>
            </a:r>
            <a:r>
              <a:rPr lang="en-US" altLang="en-US" sz="2800" dirty="0" smtClean="0"/>
              <a:t> (</a:t>
            </a:r>
            <a:r>
              <a:rPr lang="en-US" altLang="en-US" sz="2800" dirty="0" err="1" smtClean="0"/>
              <a:t>từ</a:t>
            </a:r>
            <a:r>
              <a:rPr lang="en-US" altLang="en-US" sz="2800" dirty="0" smtClean="0"/>
              <a:t> 1-2 </a:t>
            </a:r>
            <a:r>
              <a:rPr lang="en-US" altLang="en-US" sz="2800" dirty="0" err="1" smtClean="0"/>
              <a:t>phút</a:t>
            </a:r>
            <a:r>
              <a:rPr lang="en-US" altLang="en-US" sz="2800" dirty="0" smtClean="0"/>
              <a:t>), </a:t>
            </a:r>
            <a:r>
              <a:rPr lang="en-US" altLang="en-US" sz="2800" dirty="0" err="1" smtClean="0"/>
              <a:t>sau</a:t>
            </a:r>
            <a:r>
              <a:rPr lang="en-US" altLang="en-US" sz="2800" dirty="0" smtClean="0"/>
              <a:t> </a:t>
            </a:r>
            <a:r>
              <a:rPr lang="en-US" altLang="en-US" sz="2800" dirty="0" err="1" smtClean="0"/>
              <a:t>khi</a:t>
            </a:r>
            <a:r>
              <a:rPr lang="en-US" altLang="en-US" sz="2800" dirty="0" smtClean="0"/>
              <a:t> </a:t>
            </a:r>
            <a:r>
              <a:rPr lang="en-US" altLang="en-US" sz="2800" dirty="0" err="1" smtClean="0"/>
              <a:t>trình</a:t>
            </a:r>
            <a:r>
              <a:rPr lang="en-US" altLang="en-US" sz="2800" dirty="0" smtClean="0"/>
              <a:t> </a:t>
            </a:r>
            <a:r>
              <a:rPr lang="en-US" altLang="en-US" sz="2800" dirty="0" err="1" smtClean="0"/>
              <a:t>bày</a:t>
            </a:r>
            <a:r>
              <a:rPr lang="en-US" altLang="en-US" sz="2800" dirty="0" smtClean="0"/>
              <a:t> </a:t>
            </a:r>
            <a:r>
              <a:rPr lang="en-US" altLang="en-US" sz="2800" dirty="0" err="1" smtClean="0"/>
              <a:t>xong</a:t>
            </a:r>
            <a:r>
              <a:rPr lang="en-US" altLang="en-US" sz="2800" dirty="0" smtClean="0"/>
              <a:t> </a:t>
            </a:r>
            <a:r>
              <a:rPr lang="en-US" altLang="en-US" sz="2800" dirty="0" err="1" smtClean="0"/>
              <a:t>người</a:t>
            </a:r>
            <a:r>
              <a:rPr lang="en-US" altLang="en-US" sz="2800" dirty="0" smtClean="0"/>
              <a:t> </a:t>
            </a:r>
            <a:r>
              <a:rPr lang="en-US" altLang="en-US" sz="2800" dirty="0" err="1" smtClean="0"/>
              <a:t>ấy</a:t>
            </a:r>
            <a:r>
              <a:rPr lang="en-US" altLang="en-US" sz="2800" dirty="0" smtClean="0"/>
              <a:t> </a:t>
            </a:r>
            <a:r>
              <a:rPr lang="en-US" altLang="en-US" sz="2800" dirty="0" err="1" smtClean="0"/>
              <a:t>tiếp</a:t>
            </a:r>
            <a:r>
              <a:rPr lang="en-US" altLang="en-US" sz="2800" dirty="0" smtClean="0"/>
              <a:t> </a:t>
            </a:r>
            <a:r>
              <a:rPr lang="en-US" altLang="en-US" sz="2800" dirty="0" err="1" smtClean="0"/>
              <a:t>tục</a:t>
            </a:r>
            <a:r>
              <a:rPr lang="en-US" altLang="en-US" sz="2800" dirty="0" smtClean="0"/>
              <a:t> </a:t>
            </a:r>
            <a:r>
              <a:rPr lang="en-US" altLang="en-US" sz="2800" dirty="0" err="1" smtClean="0"/>
              <a:t>chỉ</a:t>
            </a:r>
            <a:r>
              <a:rPr lang="en-US" altLang="en-US" sz="2800" dirty="0" smtClean="0"/>
              <a:t> </a:t>
            </a:r>
            <a:r>
              <a:rPr lang="en-US" altLang="en-US" sz="2800" dirty="0" err="1" smtClean="0"/>
              <a:t>định</a:t>
            </a:r>
            <a:r>
              <a:rPr lang="en-US" altLang="en-US" sz="2800" dirty="0" smtClean="0"/>
              <a:t> </a:t>
            </a:r>
            <a:r>
              <a:rPr lang="en-US" altLang="en-US" sz="2800" dirty="0" err="1" smtClean="0"/>
              <a:t>ngưòi</a:t>
            </a:r>
            <a:r>
              <a:rPr lang="en-US" altLang="en-US" sz="2800" dirty="0" smtClean="0"/>
              <a:t> </a:t>
            </a:r>
            <a:r>
              <a:rPr lang="en-US" altLang="en-US" sz="2800" dirty="0" err="1" smtClean="0"/>
              <a:t>khác</a:t>
            </a:r>
            <a:r>
              <a:rPr lang="en-US" altLang="en-US" sz="2800" dirty="0" smtClean="0"/>
              <a:t>. </a:t>
            </a:r>
            <a:r>
              <a:rPr lang="en-US" altLang="en-US" sz="2800" dirty="0" err="1" smtClean="0"/>
              <a:t>Tất</a:t>
            </a:r>
            <a:r>
              <a:rPr lang="en-US" altLang="en-US" sz="2800" dirty="0" smtClean="0"/>
              <a:t> </a:t>
            </a:r>
            <a:r>
              <a:rPr lang="en-US" altLang="en-US" sz="2800" dirty="0" err="1" smtClean="0"/>
              <a:t>cả</a:t>
            </a:r>
            <a:r>
              <a:rPr lang="en-US" altLang="en-US" sz="2800" dirty="0" smtClean="0"/>
              <a:t> HS </a:t>
            </a:r>
            <a:r>
              <a:rPr lang="en-US" altLang="en-US" sz="2800" dirty="0" err="1" smtClean="0"/>
              <a:t>đều</a:t>
            </a:r>
            <a:r>
              <a:rPr lang="en-US" altLang="en-US" sz="2800" dirty="0" smtClean="0"/>
              <a:t> </a:t>
            </a:r>
            <a:r>
              <a:rPr lang="en-US" altLang="en-US" sz="2800" dirty="0" err="1" smtClean="0"/>
              <a:t>có</a:t>
            </a:r>
            <a:r>
              <a:rPr lang="en-US" altLang="en-US" sz="2800" dirty="0" smtClean="0"/>
              <a:t> </a:t>
            </a:r>
            <a:r>
              <a:rPr lang="en-US" altLang="en-US" sz="2800" dirty="0" err="1" smtClean="0"/>
              <a:t>cơ</a:t>
            </a:r>
            <a:r>
              <a:rPr lang="en-US" altLang="en-US" sz="2800" dirty="0" smtClean="0"/>
              <a:t> </a:t>
            </a:r>
            <a:r>
              <a:rPr lang="en-US" altLang="en-US" sz="2800" dirty="0" err="1" smtClean="0"/>
              <a:t>hội</a:t>
            </a:r>
            <a:r>
              <a:rPr lang="en-US" altLang="en-US" sz="2800" dirty="0" smtClean="0"/>
              <a:t> </a:t>
            </a:r>
            <a:r>
              <a:rPr lang="en-US" altLang="en-US" sz="2800" dirty="0" err="1" smtClean="0"/>
              <a:t>để</a:t>
            </a:r>
            <a:r>
              <a:rPr lang="en-US" altLang="en-US" sz="2800" dirty="0" smtClean="0"/>
              <a:t> </a:t>
            </a:r>
            <a:r>
              <a:rPr lang="en-US" altLang="en-US" sz="2800" dirty="0" err="1" smtClean="0"/>
              <a:t>trình</a:t>
            </a:r>
            <a:r>
              <a:rPr lang="en-US" altLang="en-US" sz="2800" dirty="0" smtClean="0"/>
              <a:t> </a:t>
            </a:r>
            <a:r>
              <a:rPr lang="en-US" altLang="en-US" sz="2800" dirty="0" err="1" smtClean="0"/>
              <a:t>bày</a:t>
            </a:r>
            <a:r>
              <a:rPr lang="en-US" altLang="en-US" sz="2800" dirty="0" smtClean="0"/>
              <a:t> ý </a:t>
            </a:r>
            <a:r>
              <a:rPr lang="en-US" altLang="en-US" sz="2800" dirty="0" err="1" smtClean="0"/>
              <a:t>kiến</a:t>
            </a:r>
            <a:r>
              <a:rPr lang="en-US" altLang="en-US" sz="2800" dirty="0" smtClean="0"/>
              <a:t>.</a:t>
            </a:r>
          </a:p>
          <a:p>
            <a:pPr eaLnBrk="1" hangingPunct="1">
              <a:lnSpc>
                <a:spcPct val="90000"/>
              </a:lnSpc>
              <a:buFontTx/>
              <a:buNone/>
            </a:pPr>
            <a:r>
              <a:rPr lang="en-US" altLang="en-US" sz="2800" dirty="0" smtClean="0"/>
              <a:t>	- </a:t>
            </a:r>
            <a:r>
              <a:rPr lang="en-US" altLang="en-US" sz="2800" dirty="0" err="1" smtClean="0"/>
              <a:t>Không</a:t>
            </a:r>
            <a:r>
              <a:rPr lang="en-US" altLang="en-US" sz="2800" dirty="0" smtClean="0"/>
              <a:t> </a:t>
            </a:r>
            <a:r>
              <a:rPr lang="en-US" altLang="en-US" sz="2800" dirty="0" err="1" smtClean="0"/>
              <a:t>ai</a:t>
            </a:r>
            <a:r>
              <a:rPr lang="en-US" altLang="en-US" sz="2800" dirty="0" smtClean="0"/>
              <a:t> </a:t>
            </a:r>
            <a:r>
              <a:rPr lang="en-US" altLang="en-US" sz="2800" dirty="0" err="1" smtClean="0"/>
              <a:t>được</a:t>
            </a:r>
            <a:r>
              <a:rPr lang="en-US" altLang="en-US" sz="2800" dirty="0" smtClean="0"/>
              <a:t> </a:t>
            </a:r>
            <a:r>
              <a:rPr lang="en-US" altLang="en-US" sz="2800" dirty="0" err="1" smtClean="0"/>
              <a:t>nói</a:t>
            </a:r>
            <a:r>
              <a:rPr lang="en-US" altLang="en-US" sz="2800" dirty="0" smtClean="0"/>
              <a:t> </a:t>
            </a:r>
            <a:r>
              <a:rPr lang="en-US" altLang="en-US" sz="2800" dirty="0" err="1" smtClean="0"/>
              <a:t>hai</a:t>
            </a:r>
            <a:r>
              <a:rPr lang="en-US" altLang="en-US" sz="2800" dirty="0" smtClean="0"/>
              <a:t> </a:t>
            </a:r>
            <a:r>
              <a:rPr lang="en-US" altLang="en-US" sz="2800" dirty="0" err="1" smtClean="0"/>
              <a:t>lần</a:t>
            </a:r>
            <a:r>
              <a:rPr lang="en-US" altLang="en-US" sz="2800" dirty="0" smtClean="0"/>
              <a:t> </a:t>
            </a:r>
            <a:r>
              <a:rPr lang="en-US" altLang="en-US" sz="2800" dirty="0" err="1" smtClean="0"/>
              <a:t>nếu</a:t>
            </a:r>
            <a:r>
              <a:rPr lang="en-US" altLang="en-US" sz="2800" dirty="0" smtClean="0"/>
              <a:t> </a:t>
            </a:r>
            <a:r>
              <a:rPr lang="en-US" altLang="en-US" sz="2800" dirty="0" err="1" smtClean="0"/>
              <a:t>như</a:t>
            </a:r>
            <a:r>
              <a:rPr lang="en-US" altLang="en-US" sz="2800" dirty="0" smtClean="0"/>
              <a:t> </a:t>
            </a:r>
            <a:r>
              <a:rPr lang="en-US" altLang="en-US" sz="2800" dirty="0" err="1" smtClean="0"/>
              <a:t>cả</a:t>
            </a:r>
            <a:r>
              <a:rPr lang="en-US" altLang="en-US" sz="2800" dirty="0" smtClean="0"/>
              <a:t> </a:t>
            </a:r>
            <a:r>
              <a:rPr lang="en-US" altLang="en-US" sz="2800" dirty="0" err="1" smtClean="0"/>
              <a:t>nhóm</a:t>
            </a:r>
            <a:r>
              <a:rPr lang="en-US" altLang="en-US" sz="2800" dirty="0" smtClean="0"/>
              <a:t> </a:t>
            </a:r>
            <a:r>
              <a:rPr lang="en-US" altLang="en-US" sz="2800" dirty="0" err="1" smtClean="0"/>
              <a:t>chưa</a:t>
            </a:r>
            <a:r>
              <a:rPr lang="en-US" altLang="en-US" sz="2800" dirty="0" smtClean="0"/>
              <a:t> </a:t>
            </a:r>
            <a:r>
              <a:rPr lang="en-US" altLang="en-US" sz="2800" dirty="0" err="1" smtClean="0"/>
              <a:t>nói</a:t>
            </a:r>
            <a:r>
              <a:rPr lang="en-US" altLang="en-US" sz="2800" dirty="0" smtClean="0"/>
              <a:t> </a:t>
            </a:r>
            <a:r>
              <a:rPr lang="en-US" altLang="en-US" sz="2800" dirty="0" err="1" smtClean="0"/>
              <a:t>hết</a:t>
            </a:r>
            <a:r>
              <a:rPr lang="en-US" altLang="en-US" sz="2800" dirty="0" smtClean="0"/>
              <a:t> </a:t>
            </a:r>
            <a:r>
              <a:rPr lang="en-US" altLang="en-US" sz="2800" dirty="0" err="1" smtClean="0"/>
              <a:t>một</a:t>
            </a:r>
            <a:r>
              <a:rPr lang="en-US" altLang="en-US" sz="2800" dirty="0" smtClean="0"/>
              <a:t> </a:t>
            </a:r>
            <a:r>
              <a:rPr lang="en-US" altLang="en-US" sz="2800" dirty="0" err="1" smtClean="0"/>
              <a:t>lượt</a:t>
            </a:r>
            <a:r>
              <a:rPr lang="en-US" altLang="en-US" sz="2800" dirty="0" smtClean="0"/>
              <a:t>.</a:t>
            </a:r>
          </a:p>
          <a:p>
            <a:pPr eaLnBrk="1" hangingPunct="1">
              <a:lnSpc>
                <a:spcPct val="90000"/>
              </a:lnSpc>
              <a:buFontTx/>
              <a:buNone/>
            </a:pPr>
            <a:r>
              <a:rPr lang="en-US" altLang="en-US" sz="2800" dirty="0" smtClean="0"/>
              <a:t>	- </a:t>
            </a:r>
            <a:r>
              <a:rPr lang="en-US" altLang="en-US" sz="2800" dirty="0" err="1" smtClean="0"/>
              <a:t>Một</a:t>
            </a:r>
            <a:r>
              <a:rPr lang="en-US" altLang="en-US" sz="2800" dirty="0" smtClean="0"/>
              <a:t> </a:t>
            </a:r>
            <a:r>
              <a:rPr lang="en-US" altLang="en-US" sz="2800" dirty="0" err="1" smtClean="0"/>
              <a:t>cá</a:t>
            </a:r>
            <a:r>
              <a:rPr lang="en-US" altLang="en-US" sz="2800" dirty="0" smtClean="0"/>
              <a:t> </a:t>
            </a:r>
            <a:r>
              <a:rPr lang="en-US" altLang="en-US" sz="2800" dirty="0" err="1" smtClean="0"/>
              <a:t>nhân</a:t>
            </a:r>
            <a:r>
              <a:rPr lang="en-US" altLang="en-US" sz="2800" dirty="0" smtClean="0"/>
              <a:t> </a:t>
            </a:r>
            <a:r>
              <a:rPr lang="en-US" altLang="en-US" sz="2800" dirty="0" err="1" smtClean="0"/>
              <a:t>có</a:t>
            </a:r>
            <a:r>
              <a:rPr lang="en-US" altLang="en-US" sz="2800" dirty="0" smtClean="0"/>
              <a:t> </a:t>
            </a:r>
            <a:r>
              <a:rPr lang="en-US" altLang="en-US" sz="2800" dirty="0" err="1" smtClean="0"/>
              <a:t>thể</a:t>
            </a:r>
            <a:r>
              <a:rPr lang="en-US" altLang="en-US" sz="2800" dirty="0" smtClean="0"/>
              <a:t> </a:t>
            </a:r>
            <a:r>
              <a:rPr lang="en-US" altLang="en-US" sz="2800" dirty="0" err="1" smtClean="0"/>
              <a:t>không</a:t>
            </a:r>
            <a:r>
              <a:rPr lang="en-US" altLang="en-US" sz="2800" dirty="0" smtClean="0"/>
              <a:t> </a:t>
            </a:r>
            <a:r>
              <a:rPr lang="en-US" altLang="en-US" sz="2800" dirty="0" err="1" smtClean="0"/>
              <a:t>đưa</a:t>
            </a:r>
            <a:r>
              <a:rPr lang="en-US" altLang="en-US" sz="2800" dirty="0" smtClean="0"/>
              <a:t> </a:t>
            </a:r>
            <a:r>
              <a:rPr lang="en-US" altLang="en-US" sz="2800" dirty="0" err="1" smtClean="0"/>
              <a:t>ra</a:t>
            </a:r>
            <a:r>
              <a:rPr lang="en-US" altLang="en-US" sz="2800" dirty="0" smtClean="0"/>
              <a:t> ý </a:t>
            </a:r>
            <a:r>
              <a:rPr lang="en-US" altLang="en-US" sz="2800" dirty="0" err="1" smtClean="0"/>
              <a:t>kiến</a:t>
            </a:r>
            <a:r>
              <a:rPr lang="en-US" altLang="en-US" sz="2800" dirty="0" smtClean="0"/>
              <a:t> </a:t>
            </a:r>
            <a:r>
              <a:rPr lang="en-US" altLang="en-US" sz="2800" dirty="0" err="1" smtClean="0"/>
              <a:t>thì</a:t>
            </a:r>
            <a:r>
              <a:rPr lang="en-US" altLang="en-US" sz="2800" dirty="0" smtClean="0"/>
              <a:t> </a:t>
            </a:r>
            <a:r>
              <a:rPr lang="en-US" altLang="en-US" sz="2800" dirty="0" err="1" smtClean="0"/>
              <a:t>có</a:t>
            </a:r>
            <a:r>
              <a:rPr lang="en-US" altLang="en-US" sz="2800" dirty="0" smtClean="0"/>
              <a:t> </a:t>
            </a:r>
            <a:r>
              <a:rPr lang="en-US" altLang="en-US" sz="2800" dirty="0" err="1" smtClean="0"/>
              <a:t>thể</a:t>
            </a:r>
            <a:r>
              <a:rPr lang="en-US" altLang="en-US" sz="2800" dirty="0" smtClean="0"/>
              <a:t> </a:t>
            </a:r>
            <a:r>
              <a:rPr lang="en-US" altLang="en-US" sz="2800" dirty="0" err="1" smtClean="0"/>
              <a:t>bỏ</a:t>
            </a:r>
            <a:r>
              <a:rPr lang="en-US" altLang="en-US" sz="2800" dirty="0" smtClean="0"/>
              <a:t> qua, </a:t>
            </a:r>
            <a:r>
              <a:rPr lang="en-US" altLang="en-US" sz="2800" dirty="0" err="1" smtClean="0"/>
              <a:t>nhưng</a:t>
            </a:r>
            <a:r>
              <a:rPr lang="en-US" altLang="en-US" sz="2800" dirty="0" smtClean="0"/>
              <a:t> </a:t>
            </a:r>
            <a:r>
              <a:rPr lang="en-US" altLang="en-US" sz="2800" dirty="0" err="1" smtClean="0"/>
              <a:t>phải</a:t>
            </a:r>
            <a:r>
              <a:rPr lang="en-US" altLang="en-US" sz="2800" dirty="0" smtClean="0"/>
              <a:t> </a:t>
            </a:r>
            <a:r>
              <a:rPr lang="en-US" altLang="en-US" sz="2800" dirty="0" err="1" smtClean="0"/>
              <a:t>chỉ</a:t>
            </a:r>
            <a:r>
              <a:rPr lang="en-US" altLang="en-US" sz="2800" dirty="0" smtClean="0"/>
              <a:t> </a:t>
            </a:r>
            <a:r>
              <a:rPr lang="en-US" altLang="en-US" sz="2800" dirty="0" err="1" smtClean="0"/>
              <a:t>định</a:t>
            </a:r>
            <a:r>
              <a:rPr lang="en-US" altLang="en-US" sz="2800" dirty="0" smtClean="0"/>
              <a:t> </a:t>
            </a:r>
            <a:r>
              <a:rPr lang="en-US" altLang="en-US" sz="2800" dirty="0" err="1" smtClean="0"/>
              <a:t>người</a:t>
            </a:r>
            <a:r>
              <a:rPr lang="en-US" altLang="en-US" sz="2800" dirty="0" smtClean="0"/>
              <a:t> </a:t>
            </a:r>
            <a:r>
              <a:rPr lang="en-US" altLang="en-US" sz="2800" dirty="0" err="1" smtClean="0"/>
              <a:t>khác</a:t>
            </a:r>
            <a:r>
              <a:rPr lang="en-US" altLang="en-US" sz="2800" dirty="0" smtClean="0"/>
              <a:t>.</a:t>
            </a:r>
          </a:p>
          <a:p>
            <a:pPr eaLnBrk="1" hangingPunct="1">
              <a:lnSpc>
                <a:spcPct val="90000"/>
              </a:lnSpc>
              <a:buFontTx/>
              <a:buNone/>
            </a:pPr>
            <a:r>
              <a:rPr lang="en-US" altLang="en-US" sz="2800" dirty="0" smtClean="0"/>
              <a:t>	- GV </a:t>
            </a:r>
            <a:r>
              <a:rPr lang="en-US" altLang="en-US" sz="2800" dirty="0" err="1" smtClean="0"/>
              <a:t>không</a:t>
            </a:r>
            <a:r>
              <a:rPr lang="en-US" altLang="en-US" sz="2800" dirty="0" smtClean="0"/>
              <a:t> </a:t>
            </a:r>
            <a:r>
              <a:rPr lang="en-US" altLang="en-US" sz="2800" dirty="0" err="1" smtClean="0"/>
              <a:t>tham</a:t>
            </a:r>
            <a:r>
              <a:rPr lang="en-US" altLang="en-US" sz="2800" dirty="0" smtClean="0"/>
              <a:t> </a:t>
            </a:r>
            <a:r>
              <a:rPr lang="en-US" altLang="en-US" sz="2800" dirty="0" err="1" smtClean="0"/>
              <a:t>gia</a:t>
            </a:r>
            <a:r>
              <a:rPr lang="en-US" altLang="en-US" sz="2800" dirty="0" smtClean="0"/>
              <a:t> ý </a:t>
            </a:r>
            <a:r>
              <a:rPr lang="en-US" altLang="en-US" sz="2800" dirty="0" err="1" smtClean="0"/>
              <a:t>kiến</a:t>
            </a:r>
            <a:r>
              <a:rPr lang="en-US" altLang="en-US" sz="2800" dirty="0" smtClean="0"/>
              <a:t> </a:t>
            </a:r>
            <a:r>
              <a:rPr lang="en-US" altLang="en-US" sz="2800" dirty="0" err="1" smtClean="0"/>
              <a:t>trừ</a:t>
            </a:r>
            <a:r>
              <a:rPr lang="en-US" altLang="en-US" sz="2800" dirty="0" smtClean="0"/>
              <a:t> </a:t>
            </a:r>
            <a:r>
              <a:rPr lang="en-US" altLang="en-US" dirty="0" err="1"/>
              <a:t>k</a:t>
            </a:r>
            <a:r>
              <a:rPr lang="en-US" altLang="en-US" sz="2800" dirty="0" err="1" smtClean="0"/>
              <a:t>hi</a:t>
            </a:r>
            <a:r>
              <a:rPr lang="en-US" altLang="en-US" sz="2800" dirty="0" smtClean="0"/>
              <a:t> </a:t>
            </a:r>
            <a:r>
              <a:rPr lang="en-US" altLang="en-US" sz="2800" dirty="0" err="1" smtClean="0"/>
              <a:t>yêu</a:t>
            </a:r>
            <a:r>
              <a:rPr lang="en-US" altLang="en-US" sz="2800" dirty="0" smtClean="0"/>
              <a:t> </a:t>
            </a:r>
            <a:r>
              <a:rPr lang="en-US" altLang="en-US" sz="2800" dirty="0" err="1" smtClean="0"/>
              <a:t>cầu</a:t>
            </a:r>
            <a:r>
              <a:rPr lang="en-US" altLang="en-US" sz="2800" dirty="0" smtClean="0"/>
              <a:t> </a:t>
            </a:r>
            <a:r>
              <a:rPr lang="en-US" altLang="en-US" sz="2800" dirty="0" err="1" smtClean="0"/>
              <a:t>người</a:t>
            </a:r>
            <a:r>
              <a:rPr lang="en-US" altLang="en-US" sz="2800" dirty="0" smtClean="0"/>
              <a:t> </a:t>
            </a:r>
            <a:r>
              <a:rPr lang="en-US" altLang="en-US" sz="2800" dirty="0" err="1" smtClean="0"/>
              <a:t>trình</a:t>
            </a:r>
            <a:r>
              <a:rPr lang="en-US" altLang="en-US" sz="2800" dirty="0" smtClean="0"/>
              <a:t> </a:t>
            </a:r>
            <a:r>
              <a:rPr lang="en-US" altLang="en-US" sz="2800" dirty="0" err="1" smtClean="0"/>
              <a:t>bày</a:t>
            </a:r>
            <a:r>
              <a:rPr lang="en-US" altLang="en-US" sz="2800" dirty="0" smtClean="0"/>
              <a:t> </a:t>
            </a:r>
            <a:r>
              <a:rPr lang="en-US" altLang="en-US" sz="2800" dirty="0" err="1" smtClean="0"/>
              <a:t>và</a:t>
            </a:r>
            <a:r>
              <a:rPr lang="en-US" altLang="en-US" sz="2800" dirty="0" smtClean="0"/>
              <a:t> </a:t>
            </a:r>
            <a:r>
              <a:rPr lang="en-US" altLang="en-US" sz="2800" dirty="0" err="1" smtClean="0"/>
              <a:t>chú</a:t>
            </a:r>
            <a:r>
              <a:rPr lang="en-US" altLang="en-US" sz="2800" dirty="0" smtClean="0"/>
              <a:t> ý </a:t>
            </a:r>
            <a:r>
              <a:rPr lang="en-US" altLang="en-US" sz="2800" dirty="0" err="1" smtClean="0"/>
              <a:t>thời</a:t>
            </a:r>
            <a:r>
              <a:rPr lang="en-US" altLang="en-US" sz="2800" dirty="0" smtClean="0"/>
              <a:t> </a:t>
            </a:r>
            <a:r>
              <a:rPr lang="en-US" altLang="en-US" sz="2800" dirty="0" err="1" smtClean="0"/>
              <a:t>gian</a:t>
            </a:r>
            <a:r>
              <a:rPr lang="en-US" altLang="en-US" sz="2800" dirty="0" smtClean="0"/>
              <a:t>.</a:t>
            </a:r>
          </a:p>
          <a:p>
            <a:pPr eaLnBrk="1" hangingPunct="1">
              <a:lnSpc>
                <a:spcPct val="90000"/>
              </a:lnSpc>
              <a:buFontTx/>
              <a:buNone/>
            </a:pPr>
            <a:endParaRPr lang="en-US" altLang="en-US" sz="2800" dirty="0" smtClean="0"/>
          </a:p>
        </p:txBody>
      </p:sp>
      <p:sp>
        <p:nvSpPr>
          <p:cNvPr id="3" name="Rectangle 2"/>
          <p:cNvSpPr>
            <a:spLocks noGrp="1" noChangeArrowheads="1"/>
          </p:cNvSpPr>
          <p:nvPr>
            <p:ph type="title"/>
          </p:nvPr>
        </p:nvSpPr>
        <p:spPr>
          <a:xfrm>
            <a:off x="724486" y="98474"/>
            <a:ext cx="8242300" cy="649288"/>
          </a:xfrm>
        </p:spPr>
        <p:txBody>
          <a:bodyPr rtlCol="0">
            <a:normAutofit/>
          </a:bodyPr>
          <a:lstStyle/>
          <a:p>
            <a:pPr eaLnBrk="1" fontAlgn="auto" hangingPunct="1">
              <a:spcAft>
                <a:spcPts val="0"/>
              </a:spcAft>
              <a:defRPr/>
            </a:pPr>
            <a:r>
              <a:rPr lang="en-US" sz="4000" b="1" dirty="0" err="1">
                <a:solidFill>
                  <a:srgbClr val="C00000"/>
                </a:solidFill>
              </a:rPr>
              <a:t>Thảo</a:t>
            </a:r>
            <a:r>
              <a:rPr lang="en-US" sz="4000" b="1" dirty="0">
                <a:solidFill>
                  <a:srgbClr val="C00000"/>
                </a:solidFill>
              </a:rPr>
              <a:t> </a:t>
            </a:r>
            <a:r>
              <a:rPr lang="en-US" sz="4000" b="1" dirty="0" err="1">
                <a:solidFill>
                  <a:srgbClr val="C00000"/>
                </a:solidFill>
              </a:rPr>
              <a:t>luận</a:t>
            </a:r>
            <a:r>
              <a:rPr lang="en-US" sz="4000" b="1" dirty="0">
                <a:solidFill>
                  <a:srgbClr val="C00000"/>
                </a:solidFill>
              </a:rPr>
              <a:t> </a:t>
            </a:r>
            <a:r>
              <a:rPr lang="en-US" sz="4000" b="1" dirty="0" err="1">
                <a:solidFill>
                  <a:srgbClr val="C00000"/>
                </a:solidFill>
              </a:rPr>
              <a:t>nhóm</a:t>
            </a:r>
            <a:r>
              <a:rPr lang="en-US" sz="4000" b="1" dirty="0">
                <a:solidFill>
                  <a:srgbClr val="C00000"/>
                </a:solidFill>
              </a:rPr>
              <a:t> </a:t>
            </a:r>
            <a:r>
              <a:rPr lang="en-US" sz="4000" b="1" dirty="0" err="1">
                <a:solidFill>
                  <a:srgbClr val="C00000"/>
                </a:solidFill>
              </a:rPr>
              <a:t>có</a:t>
            </a:r>
            <a:r>
              <a:rPr lang="en-US" sz="4000" b="1" dirty="0">
                <a:solidFill>
                  <a:srgbClr val="C00000"/>
                </a:solidFill>
              </a:rPr>
              <a:t> </a:t>
            </a:r>
            <a:r>
              <a:rPr lang="en-US" sz="4000" b="1" dirty="0" err="1">
                <a:solidFill>
                  <a:srgbClr val="C00000"/>
                </a:solidFill>
              </a:rPr>
              <a:t>hỗ</a:t>
            </a:r>
            <a:r>
              <a:rPr lang="en-US" sz="4000" b="1" dirty="0">
                <a:solidFill>
                  <a:srgbClr val="C00000"/>
                </a:solidFill>
              </a:rPr>
              <a:t> </a:t>
            </a:r>
            <a:r>
              <a:rPr lang="en-US" sz="4000" b="1" dirty="0" err="1">
                <a:solidFill>
                  <a:srgbClr val="C00000"/>
                </a:solidFill>
              </a:rPr>
              <a:t>trợ</a:t>
            </a:r>
            <a:endParaRPr lang="en-US" sz="4000" dirty="0">
              <a:solidFill>
                <a:srgbClr val="C00000"/>
              </a:solidFill>
            </a:endParaRPr>
          </a:p>
        </p:txBody>
      </p:sp>
    </p:spTree>
    <p:extLst>
      <p:ext uri="{BB962C8B-B14F-4D97-AF65-F5344CB8AC3E}">
        <p14:creationId xmlns:p14="http://schemas.microsoft.com/office/powerpoint/2010/main" val="1406322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457200" y="914400"/>
            <a:ext cx="8229600" cy="5657850"/>
          </a:xfrm>
        </p:spPr>
        <p:txBody>
          <a:bodyPr>
            <a:normAutofit fontScale="92500" lnSpcReduction="10000"/>
          </a:bodyPr>
          <a:lstStyle/>
          <a:p>
            <a:pPr eaLnBrk="1" hangingPunct="1">
              <a:lnSpc>
                <a:spcPct val="80000"/>
              </a:lnSpc>
              <a:buFontTx/>
              <a:buNone/>
            </a:pPr>
            <a:r>
              <a:rPr lang="en-US" altLang="en-US" sz="2800" dirty="0" smtClean="0"/>
              <a:t>*</a:t>
            </a:r>
            <a:r>
              <a:rPr lang="en-US" altLang="en-US" sz="2800" b="1" dirty="0" smtClean="0"/>
              <a:t> </a:t>
            </a:r>
            <a:r>
              <a:rPr lang="en-US" altLang="en-US" sz="2800" b="1" dirty="0" err="1" smtClean="0"/>
              <a:t>Tác</a:t>
            </a:r>
            <a:r>
              <a:rPr lang="en-US" altLang="en-US" sz="2800" b="1" dirty="0" smtClean="0"/>
              <a:t> </a:t>
            </a:r>
            <a:r>
              <a:rPr lang="en-US" altLang="en-US" sz="2800" b="1" dirty="0" err="1" smtClean="0"/>
              <a:t>dụng</a:t>
            </a:r>
            <a:endParaRPr lang="en-US" altLang="en-US" sz="2800" dirty="0" smtClean="0"/>
          </a:p>
          <a:p>
            <a:pPr eaLnBrk="1" hangingPunct="1">
              <a:lnSpc>
                <a:spcPct val="80000"/>
              </a:lnSpc>
              <a:buFontTx/>
              <a:buNone/>
            </a:pPr>
            <a:r>
              <a:rPr lang="en-US" altLang="en-US" sz="2800" dirty="0" smtClean="0"/>
              <a:t>	- </a:t>
            </a:r>
            <a:r>
              <a:rPr lang="en-US" altLang="en-US" sz="2800" dirty="0" err="1" smtClean="0"/>
              <a:t>Phương</a:t>
            </a:r>
            <a:r>
              <a:rPr lang="en-US" altLang="en-US" sz="2800" dirty="0" smtClean="0"/>
              <a:t> </a:t>
            </a:r>
            <a:r>
              <a:rPr lang="en-US" altLang="en-US" sz="2800" dirty="0" err="1" smtClean="0"/>
              <a:t>pháp</a:t>
            </a:r>
            <a:r>
              <a:rPr lang="en-US" altLang="en-US" sz="2800" dirty="0" smtClean="0"/>
              <a:t> </a:t>
            </a:r>
            <a:r>
              <a:rPr lang="en-US" altLang="en-US" sz="2800" dirty="0" err="1" smtClean="0"/>
              <a:t>đơn</a:t>
            </a:r>
            <a:r>
              <a:rPr lang="en-US" altLang="en-US" sz="2800" dirty="0" smtClean="0"/>
              <a:t> </a:t>
            </a:r>
            <a:r>
              <a:rPr lang="en-US" altLang="en-US" sz="2800" dirty="0" err="1" smtClean="0"/>
              <a:t>giản</a:t>
            </a:r>
            <a:r>
              <a:rPr lang="en-US" altLang="en-US" sz="2800" dirty="0" smtClean="0"/>
              <a:t>, HS </a:t>
            </a:r>
            <a:r>
              <a:rPr lang="en-US" altLang="en-US" sz="2800" dirty="0" err="1" smtClean="0"/>
              <a:t>cảm</a:t>
            </a:r>
            <a:r>
              <a:rPr lang="en-US" altLang="en-US" sz="2800" dirty="0" smtClean="0"/>
              <a:t> </a:t>
            </a:r>
            <a:r>
              <a:rPr lang="en-US" altLang="en-US" sz="2800" dirty="0" err="1" smtClean="0"/>
              <a:t>thấy</a:t>
            </a:r>
            <a:r>
              <a:rPr lang="en-US" altLang="en-US" sz="2800" dirty="0" smtClean="0"/>
              <a:t> </a:t>
            </a:r>
            <a:r>
              <a:rPr lang="en-US" altLang="en-US" sz="2800" dirty="0" err="1" smtClean="0"/>
              <a:t>thoải</a:t>
            </a:r>
            <a:r>
              <a:rPr lang="en-US" altLang="en-US" sz="2800" dirty="0" smtClean="0"/>
              <a:t> </a:t>
            </a:r>
            <a:r>
              <a:rPr lang="en-US" altLang="en-US" sz="2800" dirty="0" err="1" smtClean="0"/>
              <a:t>mái</a:t>
            </a:r>
            <a:r>
              <a:rPr lang="en-US" altLang="en-US" sz="2800" dirty="0" smtClean="0"/>
              <a:t>, an </a:t>
            </a:r>
            <a:r>
              <a:rPr lang="en-US" altLang="en-US" sz="2800" dirty="0" err="1" smtClean="0"/>
              <a:t>toàn</a:t>
            </a:r>
            <a:r>
              <a:rPr lang="en-US" altLang="en-US" sz="2800" dirty="0" smtClean="0"/>
              <a:t>, </a:t>
            </a:r>
            <a:r>
              <a:rPr lang="en-US" altLang="en-US" sz="2800" dirty="0" err="1" smtClean="0"/>
              <a:t>không</a:t>
            </a:r>
            <a:r>
              <a:rPr lang="en-US" altLang="en-US" sz="2800" dirty="0" smtClean="0"/>
              <a:t> </a:t>
            </a:r>
            <a:r>
              <a:rPr lang="en-US" altLang="en-US" sz="2800" dirty="0" err="1" smtClean="0"/>
              <a:t>có</a:t>
            </a:r>
            <a:r>
              <a:rPr lang="en-US" altLang="en-US" sz="2800" dirty="0" smtClean="0"/>
              <a:t> </a:t>
            </a:r>
            <a:r>
              <a:rPr lang="en-US" altLang="en-US" sz="2800" dirty="0" err="1" smtClean="0"/>
              <a:t>gì</a:t>
            </a:r>
            <a:r>
              <a:rPr lang="en-US" altLang="en-US" sz="2800" dirty="0" smtClean="0"/>
              <a:t> </a:t>
            </a:r>
            <a:r>
              <a:rPr lang="en-US" altLang="en-US" sz="2800" dirty="0" err="1" smtClean="0"/>
              <a:t>phải</a:t>
            </a:r>
            <a:r>
              <a:rPr lang="en-US" altLang="en-US" sz="2800" dirty="0" smtClean="0"/>
              <a:t> lo </a:t>
            </a:r>
            <a:r>
              <a:rPr lang="en-US" altLang="en-US" sz="2800" dirty="0" err="1" smtClean="0"/>
              <a:t>sợ</a:t>
            </a:r>
            <a:r>
              <a:rPr lang="en-US" altLang="en-US" sz="2800" dirty="0" smtClean="0"/>
              <a:t>.</a:t>
            </a:r>
          </a:p>
          <a:p>
            <a:pPr eaLnBrk="1" hangingPunct="1">
              <a:lnSpc>
                <a:spcPct val="80000"/>
              </a:lnSpc>
              <a:buFontTx/>
              <a:buNone/>
            </a:pPr>
            <a:r>
              <a:rPr lang="en-US" altLang="en-US" sz="2800" dirty="0" smtClean="0"/>
              <a:t>	- </a:t>
            </a:r>
            <a:r>
              <a:rPr lang="en-US" altLang="en-US" sz="2800" dirty="0" err="1" smtClean="0"/>
              <a:t>Tạo</a:t>
            </a:r>
            <a:r>
              <a:rPr lang="en-US" altLang="en-US" sz="2800" dirty="0" smtClean="0"/>
              <a:t> </a:t>
            </a:r>
            <a:r>
              <a:rPr lang="en-US" altLang="en-US" sz="2800" dirty="0" err="1" smtClean="0"/>
              <a:t>không</a:t>
            </a:r>
            <a:r>
              <a:rPr lang="en-US" altLang="en-US" sz="2800" dirty="0" smtClean="0"/>
              <a:t> </a:t>
            </a:r>
            <a:r>
              <a:rPr lang="en-US" altLang="en-US" sz="2800" dirty="0" err="1" smtClean="0"/>
              <a:t>khí</a:t>
            </a:r>
            <a:r>
              <a:rPr lang="en-US" altLang="en-US" sz="2800" dirty="0" smtClean="0"/>
              <a:t> </a:t>
            </a:r>
            <a:r>
              <a:rPr lang="en-US" altLang="en-US" sz="2800" dirty="0" err="1" smtClean="0"/>
              <a:t>lớp</a:t>
            </a:r>
            <a:r>
              <a:rPr lang="en-US" altLang="en-US" sz="2800" dirty="0" smtClean="0"/>
              <a:t> HS </a:t>
            </a:r>
            <a:r>
              <a:rPr lang="en-US" altLang="en-US" sz="2800" dirty="0" err="1" smtClean="0"/>
              <a:t>đánh</a:t>
            </a:r>
            <a:r>
              <a:rPr lang="en-US" altLang="en-US" sz="2800" dirty="0" smtClean="0"/>
              <a:t> </a:t>
            </a:r>
            <a:r>
              <a:rPr lang="en-US" altLang="en-US" sz="2800" dirty="0" err="1" smtClean="0"/>
              <a:t>giá</a:t>
            </a:r>
            <a:r>
              <a:rPr lang="en-US" altLang="en-US" sz="2800" dirty="0" smtClean="0"/>
              <a:t>, </a:t>
            </a:r>
            <a:r>
              <a:rPr lang="en-US" altLang="en-US" sz="2800" dirty="0" err="1" smtClean="0"/>
              <a:t>tăng</a:t>
            </a:r>
            <a:r>
              <a:rPr lang="en-US" altLang="en-US" sz="2800" dirty="0" smtClean="0"/>
              <a:t> </a:t>
            </a:r>
            <a:r>
              <a:rPr lang="en-US" altLang="en-US" sz="2800" dirty="0" err="1" smtClean="0"/>
              <a:t>cường</a:t>
            </a:r>
            <a:r>
              <a:rPr lang="en-US" altLang="en-US" sz="2800" dirty="0" smtClean="0"/>
              <a:t> </a:t>
            </a:r>
            <a:r>
              <a:rPr lang="en-US" altLang="en-US" sz="2800" dirty="0" err="1" smtClean="0"/>
              <a:t>hiểu</a:t>
            </a:r>
            <a:r>
              <a:rPr lang="en-US" altLang="en-US" sz="2800" dirty="0" smtClean="0"/>
              <a:t> </a:t>
            </a:r>
            <a:r>
              <a:rPr lang="en-US" altLang="en-US" sz="2800" dirty="0" err="1" smtClean="0"/>
              <a:t>biết</a:t>
            </a:r>
            <a:r>
              <a:rPr lang="en-US" altLang="en-US" sz="2800" dirty="0" smtClean="0"/>
              <a:t> </a:t>
            </a:r>
            <a:r>
              <a:rPr lang="en-US" altLang="en-US" sz="2800" dirty="0" err="1" smtClean="0"/>
              <a:t>lẫn</a:t>
            </a:r>
            <a:r>
              <a:rPr lang="en-US" altLang="en-US" sz="2800" dirty="0" smtClean="0"/>
              <a:t> </a:t>
            </a:r>
            <a:r>
              <a:rPr lang="en-US" altLang="en-US" sz="2800" dirty="0" err="1" smtClean="0"/>
              <a:t>nhau</a:t>
            </a:r>
            <a:r>
              <a:rPr lang="en-US" altLang="en-US" sz="2800" dirty="0" smtClean="0"/>
              <a:t>.</a:t>
            </a:r>
          </a:p>
          <a:p>
            <a:pPr eaLnBrk="1" hangingPunct="1">
              <a:lnSpc>
                <a:spcPct val="80000"/>
              </a:lnSpc>
              <a:buFontTx/>
              <a:buNone/>
            </a:pPr>
            <a:r>
              <a:rPr lang="en-US" altLang="en-US" sz="2800" dirty="0" smtClean="0"/>
              <a:t>	- </a:t>
            </a:r>
            <a:r>
              <a:rPr lang="en-US" altLang="en-US" sz="2800" dirty="0" err="1" smtClean="0"/>
              <a:t>Lôi</a:t>
            </a:r>
            <a:r>
              <a:rPr lang="en-US" altLang="en-US" sz="2800" dirty="0" smtClean="0"/>
              <a:t> </a:t>
            </a:r>
            <a:r>
              <a:rPr lang="en-US" altLang="en-US" sz="2800" dirty="0" err="1" smtClean="0"/>
              <a:t>cuốn</a:t>
            </a:r>
            <a:r>
              <a:rPr lang="en-US" altLang="en-US" sz="2800" dirty="0" smtClean="0"/>
              <a:t> </a:t>
            </a:r>
            <a:r>
              <a:rPr lang="en-US" altLang="en-US" sz="2800" dirty="0" err="1" smtClean="0"/>
              <a:t>mọi</a:t>
            </a:r>
            <a:r>
              <a:rPr lang="en-US" altLang="en-US" sz="2800" dirty="0" smtClean="0"/>
              <a:t> </a:t>
            </a:r>
            <a:r>
              <a:rPr lang="en-US" altLang="en-US" sz="2800" dirty="0" err="1" smtClean="0"/>
              <a:t>thành</a:t>
            </a:r>
            <a:r>
              <a:rPr lang="en-US" altLang="en-US" sz="2800" dirty="0" smtClean="0"/>
              <a:t> </a:t>
            </a:r>
            <a:r>
              <a:rPr lang="en-US" altLang="en-US" sz="2800" dirty="0" err="1" smtClean="0"/>
              <a:t>viên</a:t>
            </a:r>
            <a:r>
              <a:rPr lang="en-US" altLang="en-US" sz="2800" dirty="0" smtClean="0"/>
              <a:t> </a:t>
            </a:r>
            <a:r>
              <a:rPr lang="en-US" altLang="en-US" sz="2800" dirty="0" err="1" smtClean="0"/>
              <a:t>trong</a:t>
            </a:r>
            <a:r>
              <a:rPr lang="en-US" altLang="en-US" sz="2800" dirty="0" smtClean="0"/>
              <a:t> </a:t>
            </a:r>
            <a:r>
              <a:rPr lang="en-US" altLang="en-US" sz="2800" dirty="0" err="1" smtClean="0"/>
              <a:t>lớp</a:t>
            </a:r>
            <a:r>
              <a:rPr lang="en-US" altLang="en-US" sz="2800" dirty="0" smtClean="0"/>
              <a:t> </a:t>
            </a:r>
            <a:r>
              <a:rPr lang="en-US" altLang="en-US" sz="2800" dirty="0" err="1" smtClean="0"/>
              <a:t>tham</a:t>
            </a:r>
            <a:r>
              <a:rPr lang="en-US" altLang="en-US" sz="2800" dirty="0" smtClean="0"/>
              <a:t> </a:t>
            </a:r>
            <a:r>
              <a:rPr lang="en-US" altLang="en-US" sz="2800" dirty="0" err="1" smtClean="0"/>
              <a:t>gia</a:t>
            </a:r>
            <a:r>
              <a:rPr lang="en-US" altLang="en-US" sz="2800" dirty="0" smtClean="0"/>
              <a:t>, </a:t>
            </a:r>
            <a:r>
              <a:rPr lang="en-US" altLang="en-US" sz="2800" dirty="0" err="1" smtClean="0"/>
              <a:t>tránh</a:t>
            </a:r>
            <a:r>
              <a:rPr lang="en-US" altLang="en-US" sz="2800" dirty="0" smtClean="0"/>
              <a:t> </a:t>
            </a:r>
            <a:r>
              <a:rPr lang="en-US" altLang="en-US" sz="2800" dirty="0" err="1" smtClean="0"/>
              <a:t>những</a:t>
            </a:r>
            <a:r>
              <a:rPr lang="en-US" altLang="en-US" sz="2800" dirty="0" smtClean="0"/>
              <a:t> </a:t>
            </a:r>
            <a:r>
              <a:rPr lang="en-US" altLang="en-US" sz="2800" dirty="0" err="1" smtClean="0"/>
              <a:t>trường</a:t>
            </a:r>
            <a:r>
              <a:rPr lang="en-US" altLang="en-US" sz="2800" dirty="0" smtClean="0"/>
              <a:t> </a:t>
            </a:r>
            <a:r>
              <a:rPr lang="en-US" altLang="en-US" sz="2800" dirty="0" err="1" smtClean="0"/>
              <a:t>hợp</a:t>
            </a:r>
            <a:r>
              <a:rPr lang="en-US" altLang="en-US" sz="2800" dirty="0" smtClean="0"/>
              <a:t> HS </a:t>
            </a:r>
            <a:r>
              <a:rPr lang="en-US" altLang="en-US" sz="2800" dirty="0" err="1" smtClean="0"/>
              <a:t>ngồi</a:t>
            </a:r>
            <a:r>
              <a:rPr lang="en-US" altLang="en-US" sz="2800" dirty="0" smtClean="0"/>
              <a:t> </a:t>
            </a:r>
            <a:r>
              <a:rPr lang="en-US" altLang="en-US" sz="2800" dirty="0" err="1" smtClean="0"/>
              <a:t>yên</a:t>
            </a:r>
            <a:r>
              <a:rPr lang="en-US" altLang="en-US" sz="2800" dirty="0" smtClean="0"/>
              <a:t>, </a:t>
            </a:r>
            <a:r>
              <a:rPr lang="en-US" altLang="en-US" sz="2800" dirty="0" err="1" smtClean="0"/>
              <a:t>không</a:t>
            </a:r>
            <a:r>
              <a:rPr lang="en-US" altLang="en-US" sz="2800" dirty="0" smtClean="0"/>
              <a:t> </a:t>
            </a:r>
            <a:r>
              <a:rPr lang="en-US" altLang="en-US" sz="2800" dirty="0" err="1" smtClean="0"/>
              <a:t>động</a:t>
            </a:r>
            <a:r>
              <a:rPr lang="en-US" altLang="en-US" sz="2800" dirty="0" smtClean="0"/>
              <a:t> </a:t>
            </a:r>
            <a:r>
              <a:rPr lang="en-US" altLang="en-US" sz="2800" dirty="0" err="1" smtClean="0"/>
              <a:t>não</a:t>
            </a:r>
            <a:r>
              <a:rPr lang="en-US" altLang="en-US" sz="2800" dirty="0" smtClean="0"/>
              <a:t>, </a:t>
            </a:r>
            <a:r>
              <a:rPr lang="en-US" altLang="en-US" sz="2800" dirty="0" err="1" smtClean="0"/>
              <a:t>phụ</a:t>
            </a:r>
            <a:r>
              <a:rPr lang="en-US" altLang="en-US" sz="2800" dirty="0" smtClean="0"/>
              <a:t> </a:t>
            </a:r>
            <a:r>
              <a:rPr lang="en-US" altLang="en-US" sz="2800" dirty="0" err="1" smtClean="0"/>
              <a:t>thuộc</a:t>
            </a:r>
            <a:r>
              <a:rPr lang="en-US" altLang="en-US" sz="2800" dirty="0" smtClean="0"/>
              <a:t> </a:t>
            </a:r>
            <a:r>
              <a:rPr lang="en-US" altLang="en-US" sz="2800" dirty="0" err="1" smtClean="0"/>
              <a:t>người</a:t>
            </a:r>
            <a:r>
              <a:rPr lang="en-US" altLang="en-US" sz="2800" dirty="0" smtClean="0"/>
              <a:t> </a:t>
            </a:r>
            <a:r>
              <a:rPr lang="en-US" altLang="en-US" sz="2800" dirty="0" err="1" smtClean="0"/>
              <a:t>khác</a:t>
            </a:r>
            <a:r>
              <a:rPr lang="en-US" altLang="en-US" sz="2800" dirty="0" smtClean="0"/>
              <a:t>.</a:t>
            </a:r>
          </a:p>
          <a:p>
            <a:pPr eaLnBrk="1" hangingPunct="1">
              <a:lnSpc>
                <a:spcPct val="80000"/>
              </a:lnSpc>
              <a:buFontTx/>
              <a:buNone/>
            </a:pPr>
            <a:r>
              <a:rPr lang="en-US" altLang="en-US" sz="2800" dirty="0" smtClean="0"/>
              <a:t>	- </a:t>
            </a:r>
            <a:r>
              <a:rPr lang="en-US" altLang="en-US" sz="2800" dirty="0" err="1" smtClean="0"/>
              <a:t>Đảm</a:t>
            </a:r>
            <a:r>
              <a:rPr lang="en-US" altLang="en-US" sz="2800" dirty="0" smtClean="0"/>
              <a:t> </a:t>
            </a:r>
            <a:r>
              <a:rPr lang="en-US" altLang="en-US" sz="2800" dirty="0" err="1" smtClean="0"/>
              <a:t>bảo</a:t>
            </a:r>
            <a:r>
              <a:rPr lang="en-US" altLang="en-US" sz="2800" dirty="0" smtClean="0"/>
              <a:t> </a:t>
            </a:r>
            <a:r>
              <a:rPr lang="en-US" altLang="en-US" sz="2800" dirty="0" err="1" smtClean="0"/>
              <a:t>sự</a:t>
            </a:r>
            <a:r>
              <a:rPr lang="en-US" altLang="en-US" sz="2800" dirty="0" smtClean="0"/>
              <a:t> </a:t>
            </a:r>
            <a:r>
              <a:rPr lang="en-US" altLang="en-US" sz="2800" dirty="0" err="1" smtClean="0"/>
              <a:t>công</a:t>
            </a:r>
            <a:r>
              <a:rPr lang="en-US" altLang="en-US" sz="2800" dirty="0" smtClean="0"/>
              <a:t> </a:t>
            </a:r>
            <a:r>
              <a:rPr lang="en-US" altLang="en-US" sz="2800" dirty="0" err="1" smtClean="0"/>
              <a:t>bằng</a:t>
            </a:r>
            <a:r>
              <a:rPr lang="en-US" altLang="en-US" sz="2800" dirty="0" smtClean="0"/>
              <a:t> </a:t>
            </a:r>
            <a:r>
              <a:rPr lang="en-US" altLang="en-US" sz="2800" dirty="0" err="1" smtClean="0"/>
              <a:t>trong</a:t>
            </a:r>
            <a:r>
              <a:rPr lang="en-US" altLang="en-US" sz="2800" dirty="0" smtClean="0"/>
              <a:t> </a:t>
            </a:r>
            <a:r>
              <a:rPr lang="en-US" altLang="en-US" sz="2800" dirty="0" err="1" smtClean="0"/>
              <a:t>tập</a:t>
            </a:r>
            <a:r>
              <a:rPr lang="en-US" altLang="en-US" sz="2800" dirty="0" smtClean="0"/>
              <a:t> </a:t>
            </a:r>
            <a:r>
              <a:rPr lang="en-US" altLang="en-US" sz="2800" dirty="0" err="1" smtClean="0"/>
              <a:t>thể</a:t>
            </a:r>
            <a:r>
              <a:rPr lang="en-US" altLang="en-US" sz="2800" dirty="0" smtClean="0"/>
              <a:t>.</a:t>
            </a:r>
          </a:p>
          <a:p>
            <a:pPr eaLnBrk="1" hangingPunct="1">
              <a:lnSpc>
                <a:spcPct val="80000"/>
              </a:lnSpc>
              <a:buFontTx/>
              <a:buNone/>
            </a:pPr>
            <a:r>
              <a:rPr lang="en-US" altLang="en-US" sz="2800" dirty="0" smtClean="0"/>
              <a:t>	- </a:t>
            </a:r>
            <a:r>
              <a:rPr lang="en-US" altLang="en-US" sz="2800" dirty="0" err="1" smtClean="0"/>
              <a:t>Tạo</a:t>
            </a:r>
            <a:r>
              <a:rPr lang="en-US" altLang="en-US" sz="2800" dirty="0" smtClean="0"/>
              <a:t> </a:t>
            </a:r>
            <a:r>
              <a:rPr lang="en-US" altLang="en-US" sz="2800" dirty="0" err="1" smtClean="0"/>
              <a:t>sự</a:t>
            </a:r>
            <a:r>
              <a:rPr lang="en-US" altLang="en-US" sz="2800" dirty="0" smtClean="0"/>
              <a:t> </a:t>
            </a:r>
            <a:r>
              <a:rPr lang="en-US" altLang="en-US" sz="2800" dirty="0" err="1" smtClean="0"/>
              <a:t>khích</a:t>
            </a:r>
            <a:r>
              <a:rPr lang="en-US" altLang="en-US" sz="2800" dirty="0" smtClean="0"/>
              <a:t> </a:t>
            </a:r>
            <a:r>
              <a:rPr lang="en-US" altLang="en-US" sz="2800" dirty="0" err="1" smtClean="0"/>
              <a:t>lệ</a:t>
            </a:r>
            <a:r>
              <a:rPr lang="en-US" altLang="en-US" sz="2800" dirty="0" smtClean="0"/>
              <a:t> , </a:t>
            </a:r>
            <a:r>
              <a:rPr lang="en-US" altLang="en-US" sz="2800" dirty="0" err="1" smtClean="0"/>
              <a:t>tự</a:t>
            </a:r>
            <a:r>
              <a:rPr lang="en-US" altLang="en-US" sz="2800" dirty="0" smtClean="0"/>
              <a:t> tin.</a:t>
            </a:r>
          </a:p>
          <a:p>
            <a:pPr eaLnBrk="1" hangingPunct="1">
              <a:lnSpc>
                <a:spcPct val="80000"/>
              </a:lnSpc>
              <a:buFontTx/>
              <a:buNone/>
            </a:pPr>
            <a:r>
              <a:rPr lang="en-US" altLang="en-US" sz="2800" dirty="0" smtClean="0"/>
              <a:t>	- </a:t>
            </a:r>
            <a:r>
              <a:rPr lang="en-US" altLang="en-US" sz="2800" dirty="0" err="1" smtClean="0"/>
              <a:t>Người</a:t>
            </a:r>
            <a:r>
              <a:rPr lang="en-US" altLang="en-US" sz="2800" dirty="0" smtClean="0"/>
              <a:t> </a:t>
            </a:r>
            <a:r>
              <a:rPr lang="en-US" altLang="en-US" sz="2800" dirty="0" err="1" smtClean="0"/>
              <a:t>học</a:t>
            </a:r>
            <a:r>
              <a:rPr lang="en-US" altLang="en-US" sz="2800" dirty="0" smtClean="0"/>
              <a:t> </a:t>
            </a:r>
            <a:r>
              <a:rPr lang="en-US" altLang="en-US" sz="2800" dirty="0" err="1" smtClean="0"/>
              <a:t>suy</a:t>
            </a:r>
            <a:r>
              <a:rPr lang="en-US" altLang="en-US" sz="2800" dirty="0" smtClean="0"/>
              <a:t> </a:t>
            </a:r>
            <a:r>
              <a:rPr lang="en-US" altLang="en-US" sz="2800" dirty="0" err="1" smtClean="0"/>
              <a:t>nghĩ</a:t>
            </a:r>
            <a:r>
              <a:rPr lang="en-US" altLang="en-US" sz="2800" dirty="0" smtClean="0"/>
              <a:t> </a:t>
            </a:r>
            <a:r>
              <a:rPr lang="en-US" altLang="en-US" sz="2800" dirty="0" err="1" smtClean="0"/>
              <a:t>độc</a:t>
            </a:r>
            <a:r>
              <a:rPr lang="en-US" altLang="en-US" sz="2800" dirty="0" smtClean="0"/>
              <a:t> </a:t>
            </a:r>
            <a:r>
              <a:rPr lang="en-US" altLang="en-US" sz="2800" dirty="0" err="1" smtClean="0"/>
              <a:t>lập</a:t>
            </a:r>
            <a:r>
              <a:rPr lang="en-US" altLang="en-US" sz="2800" dirty="0" smtClean="0"/>
              <a:t>, </a:t>
            </a:r>
            <a:r>
              <a:rPr lang="en-US" altLang="en-US" sz="2800" dirty="0" err="1" smtClean="0"/>
              <a:t>tích</a:t>
            </a:r>
            <a:r>
              <a:rPr lang="en-US" altLang="en-US" sz="2800" dirty="0" smtClean="0"/>
              <a:t> </a:t>
            </a:r>
            <a:r>
              <a:rPr lang="en-US" altLang="en-US" sz="2800" dirty="0" err="1" smtClean="0"/>
              <a:t>cực</a:t>
            </a:r>
            <a:r>
              <a:rPr lang="en-US" altLang="en-US" sz="2800" dirty="0" smtClean="0"/>
              <a:t>, </a:t>
            </a:r>
            <a:r>
              <a:rPr lang="en-US" altLang="en-US" sz="2800" dirty="0" err="1" smtClean="0"/>
              <a:t>đưa</a:t>
            </a:r>
            <a:r>
              <a:rPr lang="en-US" altLang="en-US" sz="2800" dirty="0" smtClean="0"/>
              <a:t> </a:t>
            </a:r>
            <a:r>
              <a:rPr lang="en-US" altLang="en-US" sz="2800" dirty="0" err="1" smtClean="0"/>
              <a:t>ra</a:t>
            </a:r>
            <a:r>
              <a:rPr lang="en-US" altLang="en-US" sz="2800" dirty="0" smtClean="0"/>
              <a:t> </a:t>
            </a:r>
            <a:r>
              <a:rPr lang="en-US" altLang="en-US" sz="2800" dirty="0" err="1" smtClean="0"/>
              <a:t>được</a:t>
            </a:r>
            <a:r>
              <a:rPr lang="en-US" altLang="en-US" sz="2800" dirty="0" smtClean="0"/>
              <a:t> </a:t>
            </a:r>
            <a:r>
              <a:rPr lang="en-US" altLang="en-US" sz="2800" dirty="0" err="1" smtClean="0"/>
              <a:t>chính</a:t>
            </a:r>
            <a:r>
              <a:rPr lang="en-US" altLang="en-US" sz="2800" dirty="0" smtClean="0"/>
              <a:t> </a:t>
            </a:r>
            <a:r>
              <a:rPr lang="en-US" altLang="en-US" sz="2800" dirty="0" err="1" smtClean="0"/>
              <a:t>kiến</a:t>
            </a:r>
            <a:r>
              <a:rPr lang="en-US" altLang="en-US" sz="2800" dirty="0" smtClean="0"/>
              <a:t>.</a:t>
            </a:r>
          </a:p>
          <a:p>
            <a:pPr eaLnBrk="1" hangingPunct="1">
              <a:lnSpc>
                <a:spcPct val="80000"/>
              </a:lnSpc>
              <a:buFontTx/>
              <a:buNone/>
            </a:pPr>
            <a:r>
              <a:rPr lang="en-US" altLang="en-US" sz="2800" dirty="0" smtClean="0"/>
              <a:t>- GV </a:t>
            </a:r>
            <a:r>
              <a:rPr lang="en-US" altLang="en-US" sz="2800" dirty="0" err="1" smtClean="0"/>
              <a:t>đứng</a:t>
            </a:r>
            <a:r>
              <a:rPr lang="en-US" altLang="en-US" sz="2800" dirty="0" smtClean="0"/>
              <a:t> </a:t>
            </a:r>
            <a:r>
              <a:rPr lang="en-US" altLang="en-US" sz="2800" dirty="0" err="1" smtClean="0"/>
              <a:t>ngoài</a:t>
            </a:r>
            <a:r>
              <a:rPr lang="en-US" altLang="en-US" sz="2800" dirty="0" smtClean="0"/>
              <a:t> </a:t>
            </a:r>
            <a:r>
              <a:rPr lang="en-US" altLang="en-US" sz="2800" dirty="0" err="1" smtClean="0"/>
              <a:t>nên</a:t>
            </a:r>
            <a:r>
              <a:rPr lang="en-US" altLang="en-US" sz="2800" dirty="0" smtClean="0"/>
              <a:t> </a:t>
            </a:r>
            <a:r>
              <a:rPr lang="en-US" altLang="en-US" sz="2800" dirty="0" err="1" smtClean="0"/>
              <a:t>có</a:t>
            </a:r>
            <a:r>
              <a:rPr lang="en-US" altLang="en-US" sz="2800" dirty="0" smtClean="0"/>
              <a:t> </a:t>
            </a:r>
            <a:r>
              <a:rPr lang="en-US" altLang="en-US" sz="2800" dirty="0" err="1" smtClean="0"/>
              <a:t>cơ</a:t>
            </a:r>
            <a:r>
              <a:rPr lang="en-US" altLang="en-US" sz="2800" dirty="0" smtClean="0"/>
              <a:t> </a:t>
            </a:r>
            <a:r>
              <a:rPr lang="en-US" altLang="en-US" sz="2800" dirty="0" err="1" smtClean="0"/>
              <a:t>hội</a:t>
            </a:r>
            <a:r>
              <a:rPr lang="en-US" altLang="en-US" sz="2800" dirty="0" smtClean="0"/>
              <a:t> </a:t>
            </a:r>
            <a:r>
              <a:rPr lang="en-US" altLang="en-US" sz="2800" dirty="0" err="1" smtClean="0"/>
              <a:t>để</a:t>
            </a:r>
            <a:r>
              <a:rPr lang="en-US" altLang="en-US" sz="2800" dirty="0" smtClean="0"/>
              <a:t> </a:t>
            </a:r>
            <a:r>
              <a:rPr lang="en-US" altLang="en-US" sz="2800" dirty="0" err="1" smtClean="0"/>
              <a:t>quan</a:t>
            </a:r>
            <a:r>
              <a:rPr lang="en-US" altLang="en-US" sz="2800" dirty="0" smtClean="0"/>
              <a:t> </a:t>
            </a:r>
            <a:r>
              <a:rPr lang="en-US" altLang="en-US" sz="2800" dirty="0" err="1" smtClean="0"/>
              <a:t>sát</a:t>
            </a:r>
            <a:r>
              <a:rPr lang="en-US" altLang="en-US" sz="2800" dirty="0" smtClean="0"/>
              <a:t>, </a:t>
            </a:r>
            <a:r>
              <a:rPr lang="en-US" altLang="en-US" sz="2800" dirty="0" err="1" smtClean="0"/>
              <a:t>đánh</a:t>
            </a:r>
            <a:r>
              <a:rPr lang="en-US" altLang="en-US" sz="2800" dirty="0" smtClean="0"/>
              <a:t> </a:t>
            </a:r>
            <a:r>
              <a:rPr lang="en-US" altLang="en-US" sz="2800" dirty="0" err="1" smtClean="0"/>
              <a:t>giá</a:t>
            </a:r>
            <a:r>
              <a:rPr lang="en-US" altLang="en-US" sz="2800" dirty="0" smtClean="0"/>
              <a:t> HS: </a:t>
            </a:r>
            <a:r>
              <a:rPr lang="en-US" altLang="en-US" sz="2800" dirty="0" err="1" smtClean="0"/>
              <a:t>Không</a:t>
            </a:r>
            <a:r>
              <a:rPr lang="en-US" altLang="en-US" sz="2800" dirty="0" smtClean="0"/>
              <a:t> </a:t>
            </a:r>
            <a:r>
              <a:rPr lang="en-US" altLang="en-US" sz="2800" dirty="0" err="1" smtClean="0"/>
              <a:t>áp</a:t>
            </a:r>
            <a:r>
              <a:rPr lang="en-US" altLang="en-US" sz="2800" dirty="0" smtClean="0"/>
              <a:t> </a:t>
            </a:r>
            <a:r>
              <a:rPr lang="en-US" altLang="en-US" sz="2800" dirty="0" err="1" smtClean="0"/>
              <a:t>đặt</a:t>
            </a:r>
            <a:r>
              <a:rPr lang="en-US" altLang="en-US" sz="2800" dirty="0" smtClean="0"/>
              <a:t>, </a:t>
            </a:r>
            <a:r>
              <a:rPr lang="en-US" altLang="en-US" sz="2800" dirty="0" err="1" smtClean="0"/>
              <a:t>bắt</a:t>
            </a:r>
            <a:r>
              <a:rPr lang="en-US" altLang="en-US" sz="2800" dirty="0" smtClean="0"/>
              <a:t> </a:t>
            </a:r>
            <a:r>
              <a:rPr lang="en-US" altLang="en-US" sz="2800" dirty="0" err="1" smtClean="0"/>
              <a:t>buộc</a:t>
            </a:r>
            <a:r>
              <a:rPr lang="en-US" altLang="en-US" sz="2800" dirty="0" smtClean="0"/>
              <a:t> </a:t>
            </a:r>
            <a:r>
              <a:rPr lang="en-US" altLang="en-US" sz="2800" dirty="0" err="1" smtClean="0"/>
              <a:t>học</a:t>
            </a:r>
            <a:r>
              <a:rPr lang="en-US" altLang="en-US" sz="2800" dirty="0" smtClean="0"/>
              <a:t> </a:t>
            </a:r>
            <a:r>
              <a:rPr lang="en-US" altLang="en-US" sz="2800" dirty="0" err="1" smtClean="0"/>
              <a:t>sinh</a:t>
            </a:r>
            <a:r>
              <a:rPr lang="en-US" altLang="en-US" sz="2800" dirty="0" smtClean="0"/>
              <a:t> </a:t>
            </a:r>
            <a:r>
              <a:rPr lang="en-US" altLang="en-US" sz="2800" dirty="0" err="1" smtClean="0"/>
              <a:t>nghe</a:t>
            </a:r>
            <a:r>
              <a:rPr lang="en-US" altLang="en-US" sz="2800" dirty="0" smtClean="0"/>
              <a:t> </a:t>
            </a:r>
            <a:r>
              <a:rPr lang="en-US" altLang="en-US" sz="2800" dirty="0" err="1" smtClean="0"/>
              <a:t>theo</a:t>
            </a:r>
            <a:r>
              <a:rPr lang="en-US" altLang="en-US" sz="2800" dirty="0" smtClean="0"/>
              <a:t> ý </a:t>
            </a:r>
            <a:r>
              <a:rPr lang="en-US" altLang="en-US" sz="2800" dirty="0" err="1" smtClean="0"/>
              <a:t>mình</a:t>
            </a:r>
            <a:r>
              <a:rPr lang="en-US" altLang="en-US" sz="2800" dirty="0" smtClean="0"/>
              <a:t>, </a:t>
            </a:r>
            <a:r>
              <a:rPr lang="en-US" altLang="en-US" sz="2800" dirty="0" err="1" smtClean="0"/>
              <a:t>ghi</a:t>
            </a:r>
            <a:r>
              <a:rPr lang="en-US" altLang="en-US" sz="2800" dirty="0" smtClean="0"/>
              <a:t> </a:t>
            </a:r>
            <a:r>
              <a:rPr lang="en-US" altLang="en-US" sz="2800" dirty="0" err="1" smtClean="0"/>
              <a:t>chép</a:t>
            </a:r>
            <a:r>
              <a:rPr lang="en-US" altLang="en-US" sz="2800" dirty="0" smtClean="0"/>
              <a:t> </a:t>
            </a:r>
            <a:r>
              <a:rPr lang="en-US" altLang="en-US" sz="2800" dirty="0" err="1" smtClean="0"/>
              <a:t>các</a:t>
            </a:r>
            <a:r>
              <a:rPr lang="en-US" altLang="en-US" sz="2800" dirty="0" smtClean="0"/>
              <a:t> </a:t>
            </a:r>
            <a:r>
              <a:rPr lang="en-US" altLang="en-US" sz="2800" dirty="0" err="1" smtClean="0"/>
              <a:t>lời</a:t>
            </a:r>
            <a:r>
              <a:rPr lang="en-US" altLang="en-US" sz="2800" dirty="0" smtClean="0"/>
              <a:t> </a:t>
            </a:r>
            <a:r>
              <a:rPr lang="en-US" altLang="en-US" sz="2800" dirty="0" err="1" smtClean="0"/>
              <a:t>phát</a:t>
            </a:r>
            <a:r>
              <a:rPr lang="en-US" altLang="en-US" sz="2800" dirty="0" smtClean="0"/>
              <a:t> </a:t>
            </a:r>
            <a:r>
              <a:rPr lang="en-US" altLang="en-US" sz="2800" dirty="0" err="1" smtClean="0"/>
              <a:t>biểu</a:t>
            </a:r>
            <a:r>
              <a:rPr lang="en-US" altLang="en-US" sz="2800" dirty="0" smtClean="0"/>
              <a:t> </a:t>
            </a:r>
            <a:r>
              <a:rPr lang="en-US" altLang="en-US" sz="2800" dirty="0" err="1" smtClean="0"/>
              <a:t>của</a:t>
            </a:r>
            <a:r>
              <a:rPr lang="en-US" altLang="en-US" sz="2800" dirty="0" smtClean="0"/>
              <a:t> HS, </a:t>
            </a:r>
            <a:r>
              <a:rPr lang="en-US" altLang="en-US" sz="2800" dirty="0" err="1" smtClean="0"/>
              <a:t>đánh</a:t>
            </a:r>
            <a:r>
              <a:rPr lang="en-US" altLang="en-US" sz="2800" dirty="0" smtClean="0"/>
              <a:t> </a:t>
            </a:r>
            <a:r>
              <a:rPr lang="en-US" altLang="en-US" sz="2800" dirty="0" err="1" smtClean="0"/>
              <a:t>giá</a:t>
            </a:r>
            <a:r>
              <a:rPr lang="en-US" altLang="en-US" sz="2800" dirty="0" smtClean="0"/>
              <a:t>, </a:t>
            </a:r>
            <a:r>
              <a:rPr lang="en-US" altLang="en-US" sz="2800" dirty="0" err="1" smtClean="0"/>
              <a:t>chỉ</a:t>
            </a:r>
            <a:r>
              <a:rPr lang="en-US" altLang="en-US" sz="2800" dirty="0" smtClean="0"/>
              <a:t> </a:t>
            </a:r>
            <a:r>
              <a:rPr lang="en-US" altLang="en-US" sz="2800" dirty="0" err="1" smtClean="0"/>
              <a:t>ra</a:t>
            </a:r>
            <a:r>
              <a:rPr lang="en-US" altLang="en-US" sz="2800" dirty="0" smtClean="0"/>
              <a:t> </a:t>
            </a:r>
            <a:r>
              <a:rPr lang="en-US" altLang="en-US" sz="2800" dirty="0" err="1" smtClean="0"/>
              <a:t>cái</a:t>
            </a:r>
            <a:r>
              <a:rPr lang="en-US" altLang="en-US" sz="2800" dirty="0" smtClean="0"/>
              <a:t> </a:t>
            </a:r>
            <a:r>
              <a:rPr lang="en-US" altLang="en-US" sz="2800" dirty="0" err="1" smtClean="0"/>
              <a:t>đúng</a:t>
            </a:r>
            <a:r>
              <a:rPr lang="en-US" altLang="en-US" sz="2800" dirty="0" smtClean="0"/>
              <a:t>, </a:t>
            </a:r>
            <a:r>
              <a:rPr lang="en-US" altLang="en-US" sz="2800" dirty="0" err="1" smtClean="0"/>
              <a:t>cái</a:t>
            </a:r>
            <a:r>
              <a:rPr lang="en-US" altLang="en-US" sz="2800" dirty="0" smtClean="0"/>
              <a:t> </a:t>
            </a:r>
            <a:r>
              <a:rPr lang="en-US" altLang="en-US" sz="2800" dirty="0" err="1" smtClean="0"/>
              <a:t>sai</a:t>
            </a:r>
            <a:r>
              <a:rPr lang="en-US" altLang="en-US" sz="2800" dirty="0" smtClean="0"/>
              <a:t> </a:t>
            </a:r>
            <a:r>
              <a:rPr lang="en-US" altLang="en-US" sz="2800" dirty="0" err="1" smtClean="0"/>
              <a:t>và</a:t>
            </a:r>
            <a:r>
              <a:rPr lang="en-US" altLang="en-US" sz="2800" dirty="0" smtClean="0"/>
              <a:t> </a:t>
            </a:r>
            <a:r>
              <a:rPr lang="en-US" altLang="en-US" sz="2800" dirty="0" err="1" smtClean="0"/>
              <a:t>định</a:t>
            </a:r>
            <a:r>
              <a:rPr lang="en-US" altLang="en-US" sz="2800" dirty="0" smtClean="0"/>
              <a:t> </a:t>
            </a:r>
            <a:r>
              <a:rPr lang="en-US" altLang="en-US" sz="2800" dirty="0" err="1" smtClean="0"/>
              <a:t>hướng</a:t>
            </a:r>
            <a:r>
              <a:rPr lang="en-US" altLang="en-US" sz="2800" dirty="0" smtClean="0"/>
              <a:t> </a:t>
            </a:r>
            <a:r>
              <a:rPr lang="en-US" altLang="en-US" sz="2800" dirty="0" err="1" smtClean="0"/>
              <a:t>điều</a:t>
            </a:r>
            <a:r>
              <a:rPr lang="en-US" altLang="en-US" sz="2800" dirty="0" smtClean="0"/>
              <a:t> </a:t>
            </a:r>
            <a:r>
              <a:rPr lang="en-US" altLang="en-US" sz="2800" dirty="0" err="1" smtClean="0"/>
              <a:t>chỉnh</a:t>
            </a:r>
            <a:r>
              <a:rPr lang="en-US" altLang="en-US" sz="2800" dirty="0" smtClean="0"/>
              <a:t>.</a:t>
            </a:r>
          </a:p>
          <a:p>
            <a:pPr eaLnBrk="1" hangingPunct="1">
              <a:lnSpc>
                <a:spcPct val="80000"/>
              </a:lnSpc>
              <a:buFontTx/>
              <a:buNone/>
            </a:pPr>
            <a:endParaRPr lang="en-US" altLang="en-US" sz="2800" dirty="0" smtClean="0"/>
          </a:p>
        </p:txBody>
      </p:sp>
      <p:sp>
        <p:nvSpPr>
          <p:cNvPr id="3" name="Rectangle 2"/>
          <p:cNvSpPr>
            <a:spLocks noGrp="1" noChangeArrowheads="1"/>
          </p:cNvSpPr>
          <p:nvPr>
            <p:ph type="title"/>
          </p:nvPr>
        </p:nvSpPr>
        <p:spPr>
          <a:xfrm>
            <a:off x="724486" y="98474"/>
            <a:ext cx="8242300" cy="649288"/>
          </a:xfrm>
        </p:spPr>
        <p:txBody>
          <a:bodyPr rtlCol="0">
            <a:normAutofit/>
          </a:bodyPr>
          <a:lstStyle/>
          <a:p>
            <a:pPr eaLnBrk="1" fontAlgn="auto" hangingPunct="1">
              <a:spcAft>
                <a:spcPts val="0"/>
              </a:spcAft>
              <a:defRPr/>
            </a:pPr>
            <a:r>
              <a:rPr lang="en-US" sz="4000" b="1" dirty="0" err="1">
                <a:solidFill>
                  <a:srgbClr val="C00000"/>
                </a:solidFill>
              </a:rPr>
              <a:t>Thảo</a:t>
            </a:r>
            <a:r>
              <a:rPr lang="en-US" sz="4000" b="1" dirty="0">
                <a:solidFill>
                  <a:srgbClr val="C00000"/>
                </a:solidFill>
              </a:rPr>
              <a:t> </a:t>
            </a:r>
            <a:r>
              <a:rPr lang="en-US" sz="4000" b="1" dirty="0" err="1">
                <a:solidFill>
                  <a:srgbClr val="C00000"/>
                </a:solidFill>
              </a:rPr>
              <a:t>luận</a:t>
            </a:r>
            <a:r>
              <a:rPr lang="en-US" sz="4000" b="1" dirty="0">
                <a:solidFill>
                  <a:srgbClr val="C00000"/>
                </a:solidFill>
              </a:rPr>
              <a:t> </a:t>
            </a:r>
            <a:r>
              <a:rPr lang="en-US" sz="4000" b="1" dirty="0" err="1">
                <a:solidFill>
                  <a:srgbClr val="C00000"/>
                </a:solidFill>
              </a:rPr>
              <a:t>nhóm</a:t>
            </a:r>
            <a:r>
              <a:rPr lang="en-US" sz="4000" b="1" dirty="0">
                <a:solidFill>
                  <a:srgbClr val="C00000"/>
                </a:solidFill>
              </a:rPr>
              <a:t> </a:t>
            </a:r>
            <a:r>
              <a:rPr lang="en-US" sz="4000" b="1" dirty="0" err="1">
                <a:solidFill>
                  <a:srgbClr val="C00000"/>
                </a:solidFill>
              </a:rPr>
              <a:t>có</a:t>
            </a:r>
            <a:r>
              <a:rPr lang="en-US" sz="4000" b="1" dirty="0">
                <a:solidFill>
                  <a:srgbClr val="C00000"/>
                </a:solidFill>
              </a:rPr>
              <a:t> </a:t>
            </a:r>
            <a:r>
              <a:rPr lang="en-US" sz="4000" b="1" dirty="0" err="1">
                <a:solidFill>
                  <a:srgbClr val="C00000"/>
                </a:solidFill>
              </a:rPr>
              <a:t>hỗ</a:t>
            </a:r>
            <a:r>
              <a:rPr lang="en-US" sz="4000" b="1" dirty="0">
                <a:solidFill>
                  <a:srgbClr val="C00000"/>
                </a:solidFill>
              </a:rPr>
              <a:t> </a:t>
            </a:r>
            <a:r>
              <a:rPr lang="en-US" sz="4000" b="1" dirty="0" err="1">
                <a:solidFill>
                  <a:srgbClr val="C00000"/>
                </a:solidFill>
              </a:rPr>
              <a:t>trợ</a:t>
            </a:r>
            <a:endParaRPr lang="en-US" sz="4000" dirty="0">
              <a:solidFill>
                <a:srgbClr val="C00000"/>
              </a:solidFill>
            </a:endParaRPr>
          </a:p>
        </p:txBody>
      </p:sp>
    </p:spTree>
    <p:extLst>
      <p:ext uri="{BB962C8B-B14F-4D97-AF65-F5344CB8AC3E}">
        <p14:creationId xmlns:p14="http://schemas.microsoft.com/office/powerpoint/2010/main" val="22253490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01700" y="121334"/>
            <a:ext cx="8242300" cy="760413"/>
          </a:xfrm>
        </p:spPr>
        <p:txBody>
          <a:bodyPr/>
          <a:lstStyle/>
          <a:p>
            <a:pPr eaLnBrk="1" hangingPunct="1"/>
            <a:r>
              <a:rPr lang="en-US" altLang="en-US" sz="3300" b="1" dirty="0" err="1" smtClean="0">
                <a:solidFill>
                  <a:srgbClr val="C00000"/>
                </a:solidFill>
              </a:rPr>
              <a:t>Thảo</a:t>
            </a:r>
            <a:r>
              <a:rPr lang="en-US" altLang="en-US" sz="3300" b="1" dirty="0" smtClean="0">
                <a:solidFill>
                  <a:srgbClr val="C00000"/>
                </a:solidFill>
              </a:rPr>
              <a:t> </a:t>
            </a:r>
            <a:r>
              <a:rPr lang="en-US" altLang="en-US" sz="3300" b="1" dirty="0" err="1" smtClean="0">
                <a:solidFill>
                  <a:srgbClr val="C00000"/>
                </a:solidFill>
              </a:rPr>
              <a:t>luận</a:t>
            </a:r>
            <a:r>
              <a:rPr lang="en-US" altLang="en-US" sz="3300" b="1" dirty="0" smtClean="0">
                <a:solidFill>
                  <a:srgbClr val="C00000"/>
                </a:solidFill>
              </a:rPr>
              <a:t> </a:t>
            </a:r>
            <a:r>
              <a:rPr lang="en-US" altLang="en-US" sz="3300" b="1" dirty="0" err="1" smtClean="0">
                <a:solidFill>
                  <a:srgbClr val="C00000"/>
                </a:solidFill>
              </a:rPr>
              <a:t>nhóm</a:t>
            </a:r>
            <a:r>
              <a:rPr lang="en-US" altLang="en-US" sz="3300" b="1" dirty="0" smtClean="0">
                <a:solidFill>
                  <a:srgbClr val="C00000"/>
                </a:solidFill>
              </a:rPr>
              <a:t> </a:t>
            </a:r>
            <a:r>
              <a:rPr lang="en-US" altLang="en-US" sz="3300" b="1" dirty="0" err="1" smtClean="0">
                <a:solidFill>
                  <a:srgbClr val="C00000"/>
                </a:solidFill>
              </a:rPr>
              <a:t>nhỏ</a:t>
            </a:r>
            <a:r>
              <a:rPr lang="en-US" altLang="en-US" sz="3300" b="1" dirty="0" smtClean="0">
                <a:solidFill>
                  <a:srgbClr val="C00000"/>
                </a:solidFill>
              </a:rPr>
              <a:t> (5-7 </a:t>
            </a:r>
            <a:r>
              <a:rPr lang="en-US" altLang="en-US" sz="3300" b="1" dirty="0" err="1" smtClean="0">
                <a:solidFill>
                  <a:srgbClr val="C00000"/>
                </a:solidFill>
              </a:rPr>
              <a:t>người</a:t>
            </a:r>
            <a:r>
              <a:rPr lang="en-US" altLang="en-US" sz="3300" b="1" dirty="0" smtClean="0">
                <a:solidFill>
                  <a:srgbClr val="C00000"/>
                </a:solidFill>
              </a:rPr>
              <a:t>)</a:t>
            </a:r>
          </a:p>
        </p:txBody>
      </p:sp>
      <p:sp>
        <p:nvSpPr>
          <p:cNvPr id="53251" name="Rectangle 3"/>
          <p:cNvSpPr>
            <a:spLocks noGrp="1" noChangeArrowheads="1"/>
          </p:cNvSpPr>
          <p:nvPr>
            <p:ph type="body" idx="1"/>
          </p:nvPr>
        </p:nvSpPr>
        <p:spPr>
          <a:xfrm>
            <a:off x="457200" y="1181686"/>
            <a:ext cx="8229600" cy="4342814"/>
          </a:xfrm>
        </p:spPr>
        <p:txBody>
          <a:bodyPr/>
          <a:lstStyle/>
          <a:p>
            <a:pPr eaLnBrk="1" hangingPunct="1">
              <a:lnSpc>
                <a:spcPct val="80000"/>
              </a:lnSpc>
              <a:buFontTx/>
              <a:buNone/>
            </a:pPr>
            <a:r>
              <a:rPr lang="en-US" altLang="en-US" smtClean="0"/>
              <a:t>	*</a:t>
            </a:r>
            <a:r>
              <a:rPr lang="en-US" altLang="en-US" b="1" smtClean="0"/>
              <a:t> Mục đích</a:t>
            </a:r>
            <a:endParaRPr lang="en-US" altLang="en-US" smtClean="0"/>
          </a:p>
          <a:p>
            <a:pPr eaLnBrk="1" hangingPunct="1">
              <a:lnSpc>
                <a:spcPct val="80000"/>
              </a:lnSpc>
              <a:buFontTx/>
              <a:buNone/>
            </a:pPr>
            <a:r>
              <a:rPr lang="en-US" altLang="en-US" smtClean="0"/>
              <a:t>	- Cung cấp một nguồn ý kiến mới mẻ có lợi thật sự cho nhóm</a:t>
            </a:r>
          </a:p>
          <a:p>
            <a:pPr eaLnBrk="1" hangingPunct="1">
              <a:lnSpc>
                <a:spcPct val="80000"/>
              </a:lnSpc>
              <a:buFontTx/>
              <a:buNone/>
            </a:pPr>
            <a:r>
              <a:rPr lang="en-US" altLang="en-US" smtClean="0"/>
              <a:t>	- Khuyến khích sự động não và vai trò tích cực của mỗi cá nhân trong thảo luận.</a:t>
            </a:r>
          </a:p>
          <a:p>
            <a:pPr eaLnBrk="1" hangingPunct="1">
              <a:lnSpc>
                <a:spcPct val="80000"/>
              </a:lnSpc>
              <a:buFontTx/>
              <a:buNone/>
            </a:pPr>
            <a:r>
              <a:rPr lang="en-US" altLang="en-US" smtClean="0"/>
              <a:t>	- Tạo cơ hội cho mọi người tham gia mà không cần phải phát biểu trước đám đông.</a:t>
            </a:r>
          </a:p>
          <a:p>
            <a:pPr eaLnBrk="1" hangingPunct="1">
              <a:lnSpc>
                <a:spcPct val="80000"/>
              </a:lnSpc>
              <a:buFontTx/>
              <a:buNone/>
            </a:pPr>
            <a:r>
              <a:rPr lang="en-US" altLang="en-US" smtClean="0"/>
              <a:t>	</a:t>
            </a:r>
          </a:p>
        </p:txBody>
      </p:sp>
    </p:spTree>
    <p:extLst>
      <p:ext uri="{BB962C8B-B14F-4D97-AF65-F5344CB8AC3E}">
        <p14:creationId xmlns:p14="http://schemas.microsoft.com/office/powerpoint/2010/main" val="423517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9326" y="98474"/>
            <a:ext cx="7938576" cy="773723"/>
          </a:xfrm>
        </p:spPr>
        <p:txBody>
          <a:bodyPr>
            <a:normAutofit/>
          </a:bodyPr>
          <a:lstStyle/>
          <a:p>
            <a:pPr eaLnBrk="1" hangingPunct="1"/>
            <a:r>
              <a:rPr lang="af-ZA" altLang="en-US" b="1" dirty="0" smtClean="0">
                <a:solidFill>
                  <a:srgbClr val="C00000"/>
                </a:solidFill>
              </a:rPr>
              <a:t>Nội dung chi tiết</a:t>
            </a:r>
            <a:endParaRPr lang="en-US" altLang="en-US" dirty="0" smtClean="0">
              <a:solidFill>
                <a:srgbClr val="C00000"/>
              </a:solidFill>
            </a:endParaRPr>
          </a:p>
        </p:txBody>
      </p:sp>
      <p:sp>
        <p:nvSpPr>
          <p:cNvPr id="3" name="Content Placeholder 2"/>
          <p:cNvSpPr>
            <a:spLocks noGrp="1"/>
          </p:cNvSpPr>
          <p:nvPr>
            <p:ph idx="1"/>
          </p:nvPr>
        </p:nvSpPr>
        <p:spPr>
          <a:xfrm>
            <a:off x="600515" y="1333256"/>
            <a:ext cx="7886700" cy="4351338"/>
          </a:xfrm>
        </p:spPr>
        <p:txBody>
          <a:bodyPr rtlCol="0">
            <a:normAutofit/>
          </a:bodyPr>
          <a:lstStyle/>
          <a:p>
            <a:pPr eaLnBrk="1" fontAlgn="auto" hangingPunct="1">
              <a:spcAft>
                <a:spcPts val="0"/>
              </a:spcAft>
              <a:buFont typeface="Arial" panose="020B0604020202020204" pitchFamily="34" charset="0"/>
              <a:buNone/>
              <a:defRPr/>
            </a:pPr>
            <a:r>
              <a:rPr lang="af-ZA" b="1" dirty="0" smtClean="0"/>
              <a:t>1. Những vấn đề chung</a:t>
            </a:r>
            <a:endParaRPr lang="en-US" b="1" dirty="0" smtClean="0"/>
          </a:p>
          <a:p>
            <a:pPr eaLnBrk="1" fontAlgn="auto" hangingPunct="1">
              <a:spcAft>
                <a:spcPts val="0"/>
              </a:spcAft>
              <a:buFont typeface="Arial" panose="020B0604020202020204" pitchFamily="34" charset="0"/>
              <a:buNone/>
              <a:defRPr/>
            </a:pPr>
            <a:r>
              <a:rPr lang="af-ZA" dirty="0" smtClean="0"/>
              <a:t>1.1. Đổi mới giáo dục THPT</a:t>
            </a:r>
            <a:endParaRPr lang="en-US" b="1" dirty="0" smtClean="0"/>
          </a:p>
          <a:p>
            <a:pPr eaLnBrk="1" fontAlgn="auto" hangingPunct="1">
              <a:spcAft>
                <a:spcPts val="0"/>
              </a:spcAft>
              <a:buFont typeface="Arial" panose="020B0604020202020204" pitchFamily="34" charset="0"/>
              <a:buNone/>
              <a:defRPr/>
            </a:pPr>
            <a:r>
              <a:rPr lang="af-ZA" dirty="0" smtClean="0"/>
              <a:t>1.2. Tổ trưởng chuyên môn ở trường THPT</a:t>
            </a:r>
            <a:endParaRPr lang="en-US" b="1" dirty="0" smtClean="0"/>
          </a:p>
          <a:p>
            <a:pPr eaLnBrk="1" fontAlgn="auto" hangingPunct="1">
              <a:spcAft>
                <a:spcPts val="0"/>
              </a:spcAft>
              <a:buFont typeface="Arial" panose="020B0604020202020204" pitchFamily="34" charset="0"/>
              <a:buNone/>
              <a:defRPr/>
            </a:pPr>
            <a:r>
              <a:rPr lang="af-ZA" dirty="0" smtClean="0"/>
              <a:t>1.3. Tổ chức và quản lý tổ chuyên môn ở trường THPT</a:t>
            </a:r>
            <a:endParaRPr lang="en-US" b="1" dirty="0" smtClean="0"/>
          </a:p>
          <a:p>
            <a:pPr eaLnBrk="1" fontAlgn="auto" hangingPunct="1">
              <a:spcAft>
                <a:spcPts val="0"/>
              </a:spcAft>
              <a:buFont typeface="Arial" panose="020B0604020202020204" pitchFamily="34" charset="0"/>
              <a:buNone/>
              <a:defRPr/>
            </a:pPr>
            <a:r>
              <a:rPr lang="af-ZA" b="1" dirty="0" smtClean="0"/>
              <a:t>2. Mục tiêu và các yêu cầu đối với công tác quản lý tổ chuyên môn ở trường THPT</a:t>
            </a:r>
            <a:endParaRPr lang="en-US" b="1" dirty="0" smtClean="0"/>
          </a:p>
          <a:p>
            <a:pPr eaLnBrk="1" fontAlgn="auto" hangingPunct="1">
              <a:spcAft>
                <a:spcPts val="0"/>
              </a:spcAft>
              <a:buFont typeface="Arial" panose="020B0604020202020204" pitchFamily="34" charset="0"/>
              <a:buNone/>
              <a:defRPr/>
            </a:pPr>
            <a:r>
              <a:rPr lang="af-ZA" dirty="0" smtClean="0"/>
              <a:t>2.1. Mục tiêu</a:t>
            </a:r>
            <a:endParaRPr lang="en-US" b="1" dirty="0" smtClean="0"/>
          </a:p>
          <a:p>
            <a:pPr eaLnBrk="1" fontAlgn="auto" hangingPunct="1">
              <a:spcAft>
                <a:spcPts val="0"/>
              </a:spcAft>
              <a:buFont typeface="Arial" panose="020B0604020202020204" pitchFamily="34" charset="0"/>
              <a:buNone/>
              <a:defRPr/>
            </a:pPr>
            <a:r>
              <a:rPr lang="af-ZA" dirty="0" smtClean="0"/>
              <a:t>2.2. Yêu cầu</a:t>
            </a:r>
            <a:endParaRPr lang="en-US" b="1" dirty="0" smtClean="0"/>
          </a:p>
          <a:p>
            <a:pPr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616641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1084384"/>
            <a:ext cx="8229600" cy="6191250"/>
          </a:xfrm>
        </p:spPr>
        <p:txBody>
          <a:bodyPr/>
          <a:lstStyle/>
          <a:p>
            <a:pPr algn="just" eaLnBrk="1" hangingPunct="1">
              <a:lnSpc>
                <a:spcPct val="80000"/>
              </a:lnSpc>
              <a:buFontTx/>
              <a:buNone/>
            </a:pPr>
            <a:r>
              <a:rPr lang="en-US" altLang="en-US" dirty="0" smtClean="0"/>
              <a:t>*</a:t>
            </a:r>
            <a:r>
              <a:rPr lang="en-US" altLang="en-US" b="1" dirty="0" smtClean="0"/>
              <a:t> </a:t>
            </a:r>
            <a:r>
              <a:rPr lang="en-US" altLang="en-US" b="1" dirty="0" err="1" smtClean="0"/>
              <a:t>Tiến</a:t>
            </a:r>
            <a:r>
              <a:rPr lang="en-US" altLang="en-US" b="1" dirty="0" smtClean="0"/>
              <a:t> </a:t>
            </a:r>
            <a:r>
              <a:rPr lang="en-US" altLang="en-US" b="1" dirty="0" err="1" smtClean="0"/>
              <a:t>hành</a:t>
            </a:r>
            <a:endParaRPr lang="en-US" altLang="en-US" dirty="0" smtClean="0"/>
          </a:p>
          <a:p>
            <a:pPr algn="just" eaLnBrk="1" hangingPunct="1">
              <a:lnSpc>
                <a:spcPct val="80000"/>
              </a:lnSpc>
              <a:buFontTx/>
              <a:buNone/>
            </a:pPr>
            <a:r>
              <a:rPr lang="en-US" altLang="en-US" dirty="0" smtClean="0"/>
              <a:t>	- </a:t>
            </a:r>
            <a:r>
              <a:rPr lang="en-US" altLang="en-US" dirty="0" err="1" smtClean="0"/>
              <a:t>Bước</a:t>
            </a:r>
            <a:r>
              <a:rPr lang="en-US" altLang="en-US" dirty="0" smtClean="0"/>
              <a:t> 1: Chia </a:t>
            </a:r>
            <a:r>
              <a:rPr lang="en-US" altLang="en-US" dirty="0" err="1" smtClean="0"/>
              <a:t>nhóm</a:t>
            </a:r>
            <a:r>
              <a:rPr lang="en-US" altLang="en-US" dirty="0" smtClean="0"/>
              <a:t>: 5 - 7 </a:t>
            </a:r>
            <a:r>
              <a:rPr lang="en-US" altLang="en-US" dirty="0" err="1" smtClean="0"/>
              <a:t>học</a:t>
            </a:r>
            <a:r>
              <a:rPr lang="en-US" altLang="en-US" dirty="0" smtClean="0"/>
              <a:t> </a:t>
            </a:r>
            <a:r>
              <a:rPr lang="en-US" altLang="en-US" dirty="0" err="1" smtClean="0"/>
              <a:t>sinh</a:t>
            </a:r>
            <a:r>
              <a:rPr lang="en-US" altLang="en-US" dirty="0" smtClean="0"/>
              <a:t> </a:t>
            </a:r>
            <a:r>
              <a:rPr lang="en-US" altLang="en-US" dirty="0" err="1" smtClean="0"/>
              <a:t>một</a:t>
            </a:r>
            <a:r>
              <a:rPr lang="en-US" altLang="en-US" dirty="0" smtClean="0"/>
              <a:t> </a:t>
            </a:r>
            <a:r>
              <a:rPr lang="en-US" altLang="en-US" dirty="0" err="1" smtClean="0"/>
              <a:t>nhóm</a:t>
            </a:r>
            <a:r>
              <a:rPr lang="en-US" altLang="en-US" dirty="0" smtClean="0"/>
              <a:t>, </a:t>
            </a:r>
            <a:r>
              <a:rPr lang="en-US" altLang="en-US" dirty="0" err="1" smtClean="0"/>
              <a:t>cử</a:t>
            </a:r>
            <a:r>
              <a:rPr lang="en-US" altLang="en-US" dirty="0" smtClean="0"/>
              <a:t> </a:t>
            </a:r>
            <a:r>
              <a:rPr lang="en-US" altLang="en-US" dirty="0" err="1" smtClean="0"/>
              <a:t>nhóm</a:t>
            </a:r>
            <a:r>
              <a:rPr lang="en-US" altLang="en-US" dirty="0" smtClean="0"/>
              <a:t> </a:t>
            </a:r>
            <a:r>
              <a:rPr lang="en-US" altLang="en-US" dirty="0" err="1" smtClean="0"/>
              <a:t>trưởng</a:t>
            </a:r>
            <a:r>
              <a:rPr lang="en-US" altLang="en-US" dirty="0" smtClean="0"/>
              <a:t>, </a:t>
            </a:r>
            <a:r>
              <a:rPr lang="en-US" altLang="en-US" dirty="0" err="1" smtClean="0"/>
              <a:t>thư</a:t>
            </a:r>
            <a:r>
              <a:rPr lang="en-US" altLang="en-US" dirty="0" smtClean="0"/>
              <a:t> </a:t>
            </a:r>
            <a:r>
              <a:rPr lang="en-US" altLang="en-US" dirty="0" err="1" smtClean="0"/>
              <a:t>ký</a:t>
            </a:r>
            <a:r>
              <a:rPr lang="en-US" altLang="en-US" dirty="0" smtClean="0"/>
              <a:t>. </a:t>
            </a:r>
            <a:r>
              <a:rPr lang="en-US" altLang="en-US" dirty="0" err="1" smtClean="0"/>
              <a:t>Giáo</a:t>
            </a:r>
            <a:r>
              <a:rPr lang="en-US" altLang="en-US" dirty="0" smtClean="0"/>
              <a:t> </a:t>
            </a:r>
            <a:r>
              <a:rPr lang="en-US" altLang="en-US" dirty="0" err="1" smtClean="0"/>
              <a:t>viên</a:t>
            </a:r>
            <a:r>
              <a:rPr lang="en-US" altLang="en-US" dirty="0" smtClean="0"/>
              <a:t> chia </a:t>
            </a:r>
            <a:r>
              <a:rPr lang="en-US" altLang="en-US" dirty="0" err="1" smtClean="0"/>
              <a:t>nội</a:t>
            </a:r>
            <a:r>
              <a:rPr lang="en-US" altLang="en-US" dirty="0" smtClean="0"/>
              <a:t> dung </a:t>
            </a:r>
            <a:r>
              <a:rPr lang="en-US" altLang="en-US" dirty="0" err="1" smtClean="0"/>
              <a:t>dạy</a:t>
            </a:r>
            <a:r>
              <a:rPr lang="en-US" altLang="en-US" dirty="0" smtClean="0"/>
              <a:t> </a:t>
            </a:r>
            <a:r>
              <a:rPr lang="en-US" altLang="en-US" dirty="0" err="1" smtClean="0"/>
              <a:t>học</a:t>
            </a:r>
            <a:r>
              <a:rPr lang="en-US" altLang="en-US" dirty="0" smtClean="0"/>
              <a:t> (</a:t>
            </a:r>
            <a:r>
              <a:rPr lang="en-US" altLang="en-US" dirty="0" err="1" smtClean="0"/>
              <a:t>tài</a:t>
            </a:r>
            <a:r>
              <a:rPr lang="en-US" altLang="en-US" dirty="0" smtClean="0"/>
              <a:t> </a:t>
            </a:r>
            <a:r>
              <a:rPr lang="en-US" altLang="en-US" dirty="0" err="1" smtClean="0"/>
              <a:t>liệu</a:t>
            </a:r>
            <a:r>
              <a:rPr lang="en-US" altLang="en-US" dirty="0" smtClean="0"/>
              <a:t>) </a:t>
            </a:r>
            <a:r>
              <a:rPr lang="en-US" altLang="en-US" dirty="0" err="1" smtClean="0"/>
              <a:t>ra</a:t>
            </a:r>
            <a:r>
              <a:rPr lang="en-US" altLang="en-US" dirty="0" smtClean="0"/>
              <a:t> </a:t>
            </a:r>
            <a:r>
              <a:rPr lang="en-US" altLang="en-US" dirty="0" err="1" smtClean="0"/>
              <a:t>thành</a:t>
            </a:r>
            <a:r>
              <a:rPr lang="en-US" altLang="en-US" dirty="0" smtClean="0"/>
              <a:t> </a:t>
            </a:r>
            <a:r>
              <a:rPr lang="en-US" altLang="en-US" dirty="0" err="1" smtClean="0"/>
              <a:t>các</a:t>
            </a:r>
            <a:r>
              <a:rPr lang="en-US" altLang="en-US" dirty="0" smtClean="0"/>
              <a:t> </a:t>
            </a:r>
            <a:r>
              <a:rPr lang="en-US" altLang="en-US" dirty="0" err="1" smtClean="0"/>
              <a:t>phần</a:t>
            </a:r>
            <a:r>
              <a:rPr lang="en-US" altLang="en-US" dirty="0" smtClean="0"/>
              <a:t> </a:t>
            </a:r>
            <a:r>
              <a:rPr lang="en-US" altLang="en-US" dirty="0" err="1" smtClean="0"/>
              <a:t>riêng</a:t>
            </a:r>
            <a:r>
              <a:rPr lang="en-US" altLang="en-US" dirty="0" smtClean="0"/>
              <a:t> </a:t>
            </a:r>
            <a:r>
              <a:rPr lang="en-US" altLang="en-US" dirty="0" err="1" smtClean="0"/>
              <a:t>biệt</a:t>
            </a:r>
            <a:r>
              <a:rPr lang="en-US" altLang="en-US" dirty="0" smtClean="0"/>
              <a:t> </a:t>
            </a:r>
            <a:r>
              <a:rPr lang="en-US" altLang="en-US" dirty="0" err="1" smtClean="0"/>
              <a:t>và</a:t>
            </a:r>
            <a:r>
              <a:rPr lang="en-US" altLang="en-US" dirty="0" smtClean="0"/>
              <a:t> </a:t>
            </a:r>
            <a:r>
              <a:rPr lang="en-US" altLang="en-US" dirty="0" err="1" smtClean="0"/>
              <a:t>giới</a:t>
            </a:r>
            <a:r>
              <a:rPr lang="en-US" altLang="en-US" dirty="0" smtClean="0"/>
              <a:t> </a:t>
            </a:r>
            <a:r>
              <a:rPr lang="en-US" altLang="en-US" dirty="0" err="1" smtClean="0"/>
              <a:t>hạn</a:t>
            </a:r>
            <a:r>
              <a:rPr lang="en-US" altLang="en-US" dirty="0" smtClean="0"/>
              <a:t> </a:t>
            </a:r>
            <a:r>
              <a:rPr lang="en-US" altLang="en-US" dirty="0" err="1" smtClean="0"/>
              <a:t>cho</a:t>
            </a:r>
            <a:r>
              <a:rPr lang="en-US" altLang="en-US" dirty="0" smtClean="0"/>
              <a:t> </a:t>
            </a:r>
            <a:r>
              <a:rPr lang="en-US" altLang="en-US" dirty="0" err="1" smtClean="0"/>
              <a:t>các</a:t>
            </a:r>
            <a:r>
              <a:rPr lang="en-US" altLang="en-US" dirty="0" smtClean="0"/>
              <a:t> </a:t>
            </a:r>
            <a:r>
              <a:rPr lang="en-US" altLang="en-US" dirty="0" err="1" smtClean="0"/>
              <a:t>nhóm</a:t>
            </a:r>
            <a:r>
              <a:rPr lang="en-US" altLang="en-US" dirty="0" smtClean="0"/>
              <a:t>, </a:t>
            </a:r>
            <a:r>
              <a:rPr lang="en-US" altLang="en-US" dirty="0" err="1" smtClean="0"/>
              <a:t>giao</a:t>
            </a:r>
            <a:r>
              <a:rPr lang="en-US" altLang="en-US" dirty="0" smtClean="0"/>
              <a:t> </a:t>
            </a:r>
            <a:r>
              <a:rPr lang="en-US" altLang="en-US" dirty="0" err="1" smtClean="0"/>
              <a:t>nhiệm</a:t>
            </a:r>
            <a:r>
              <a:rPr lang="en-US" altLang="en-US" dirty="0" smtClean="0"/>
              <a:t> </a:t>
            </a:r>
            <a:r>
              <a:rPr lang="en-US" altLang="en-US" dirty="0" err="1" smtClean="0"/>
              <a:t>vụ</a:t>
            </a:r>
            <a:r>
              <a:rPr lang="en-US" altLang="en-US" dirty="0" smtClean="0"/>
              <a:t> </a:t>
            </a:r>
            <a:r>
              <a:rPr lang="en-US" altLang="en-US" dirty="0" err="1" smtClean="0"/>
              <a:t>cho</a:t>
            </a:r>
            <a:r>
              <a:rPr lang="en-US" altLang="en-US" dirty="0" smtClean="0"/>
              <a:t> </a:t>
            </a:r>
            <a:r>
              <a:rPr lang="en-US" altLang="en-US" dirty="0" err="1" smtClean="0"/>
              <a:t>mỗi</a:t>
            </a:r>
            <a:r>
              <a:rPr lang="en-US" altLang="en-US" dirty="0" smtClean="0"/>
              <a:t> </a:t>
            </a:r>
            <a:r>
              <a:rPr lang="en-US" altLang="en-US" dirty="0" err="1" smtClean="0"/>
              <a:t>nhóm</a:t>
            </a:r>
            <a:r>
              <a:rPr lang="en-US" altLang="en-US" dirty="0" smtClean="0"/>
              <a:t>.</a:t>
            </a:r>
          </a:p>
          <a:p>
            <a:pPr algn="just" eaLnBrk="1" hangingPunct="1">
              <a:lnSpc>
                <a:spcPct val="80000"/>
              </a:lnSpc>
              <a:buFontTx/>
              <a:buNone/>
            </a:pPr>
            <a:r>
              <a:rPr lang="en-US" altLang="en-US" dirty="0" smtClean="0"/>
              <a:t>	- </a:t>
            </a:r>
            <a:r>
              <a:rPr lang="en-US" altLang="en-US" dirty="0" err="1" smtClean="0"/>
              <a:t>Bước</a:t>
            </a:r>
            <a:r>
              <a:rPr lang="en-US" altLang="en-US" dirty="0" smtClean="0"/>
              <a:t> 2: </a:t>
            </a:r>
            <a:r>
              <a:rPr lang="en-US" altLang="en-US" dirty="0" err="1" smtClean="0"/>
              <a:t>Nhóm</a:t>
            </a:r>
            <a:r>
              <a:rPr lang="en-US" altLang="en-US" dirty="0" smtClean="0"/>
              <a:t> </a:t>
            </a:r>
            <a:r>
              <a:rPr lang="en-US" altLang="en-US" dirty="0" err="1" smtClean="0"/>
              <a:t>trưởng</a:t>
            </a:r>
            <a:r>
              <a:rPr lang="en-US" altLang="en-US" dirty="0" smtClean="0"/>
              <a:t> </a:t>
            </a:r>
            <a:r>
              <a:rPr lang="en-US" altLang="en-US" dirty="0" err="1" smtClean="0"/>
              <a:t>điều</a:t>
            </a:r>
            <a:r>
              <a:rPr lang="en-US" altLang="en-US" dirty="0" smtClean="0"/>
              <a:t> </a:t>
            </a:r>
            <a:r>
              <a:rPr lang="en-US" altLang="en-US" dirty="0" err="1" smtClean="0"/>
              <a:t>hành</a:t>
            </a:r>
            <a:r>
              <a:rPr lang="en-US" altLang="en-US" dirty="0" smtClean="0"/>
              <a:t> </a:t>
            </a:r>
            <a:r>
              <a:rPr lang="en-US" altLang="en-US" dirty="0" err="1" smtClean="0"/>
              <a:t>nhóm</a:t>
            </a:r>
            <a:r>
              <a:rPr lang="en-US" altLang="en-US" dirty="0" smtClean="0"/>
              <a:t> </a:t>
            </a:r>
            <a:r>
              <a:rPr lang="en-US" altLang="en-US" dirty="0" err="1" smtClean="0"/>
              <a:t>mình</a:t>
            </a:r>
            <a:r>
              <a:rPr lang="en-US" altLang="en-US" dirty="0" smtClean="0"/>
              <a:t> </a:t>
            </a:r>
            <a:r>
              <a:rPr lang="en-US" altLang="en-US" dirty="0" err="1" smtClean="0"/>
              <a:t>nghiên</a:t>
            </a:r>
            <a:r>
              <a:rPr lang="en-US" altLang="en-US" dirty="0" smtClean="0"/>
              <a:t> </a:t>
            </a:r>
            <a:r>
              <a:rPr lang="en-US" altLang="en-US" dirty="0" err="1" smtClean="0"/>
              <a:t>cứu</a:t>
            </a:r>
            <a:r>
              <a:rPr lang="en-US" altLang="en-US" dirty="0" smtClean="0"/>
              <a:t> </a:t>
            </a:r>
            <a:r>
              <a:rPr lang="en-US" altLang="en-US" dirty="0" err="1" smtClean="0"/>
              <a:t>tài</a:t>
            </a:r>
            <a:r>
              <a:rPr lang="en-US" altLang="en-US" dirty="0" smtClean="0"/>
              <a:t> </a:t>
            </a:r>
            <a:r>
              <a:rPr lang="en-US" altLang="en-US" dirty="0" err="1" smtClean="0"/>
              <a:t>liệu</a:t>
            </a:r>
            <a:r>
              <a:rPr lang="en-US" altLang="en-US" dirty="0" smtClean="0"/>
              <a:t>, </a:t>
            </a:r>
            <a:r>
              <a:rPr lang="en-US" altLang="en-US" dirty="0" err="1" smtClean="0"/>
              <a:t>thảo</a:t>
            </a:r>
            <a:r>
              <a:rPr lang="en-US" altLang="en-US" dirty="0" smtClean="0"/>
              <a:t> </a:t>
            </a:r>
            <a:r>
              <a:rPr lang="en-US" altLang="en-US" dirty="0" err="1" smtClean="0"/>
              <a:t>luận</a:t>
            </a:r>
            <a:r>
              <a:rPr lang="en-US" altLang="en-US" dirty="0" smtClean="0"/>
              <a:t> </a:t>
            </a:r>
            <a:r>
              <a:rPr lang="en-US" altLang="en-US" dirty="0" err="1" smtClean="0"/>
              <a:t>theo</a:t>
            </a:r>
            <a:r>
              <a:rPr lang="en-US" altLang="en-US" dirty="0" smtClean="0"/>
              <a:t> </a:t>
            </a:r>
            <a:r>
              <a:rPr lang="en-US" altLang="en-US" dirty="0" err="1" smtClean="0"/>
              <a:t>chủ</a:t>
            </a:r>
            <a:r>
              <a:rPr lang="en-US" altLang="en-US" dirty="0" smtClean="0"/>
              <a:t> </a:t>
            </a:r>
            <a:r>
              <a:rPr lang="en-US" altLang="en-US" dirty="0" err="1" smtClean="0"/>
              <a:t>đề</a:t>
            </a:r>
            <a:r>
              <a:rPr lang="en-US" altLang="en-US" dirty="0" smtClean="0"/>
              <a:t>. </a:t>
            </a:r>
            <a:r>
              <a:rPr lang="en-US" altLang="en-US" dirty="0" err="1" smtClean="0"/>
              <a:t>Thư</a:t>
            </a:r>
            <a:r>
              <a:rPr lang="en-US" altLang="en-US" dirty="0" smtClean="0"/>
              <a:t> </a:t>
            </a:r>
            <a:r>
              <a:rPr lang="en-US" altLang="en-US" dirty="0" err="1" smtClean="0"/>
              <a:t>ký</a:t>
            </a:r>
            <a:r>
              <a:rPr lang="en-US" altLang="en-US" dirty="0" smtClean="0"/>
              <a:t> </a:t>
            </a:r>
            <a:r>
              <a:rPr lang="en-US" altLang="en-US" dirty="0" err="1" smtClean="0"/>
              <a:t>ghi</a:t>
            </a:r>
            <a:r>
              <a:rPr lang="en-US" altLang="en-US" dirty="0" smtClean="0"/>
              <a:t> </a:t>
            </a:r>
            <a:r>
              <a:rPr lang="en-US" altLang="en-US" dirty="0" err="1" smtClean="0"/>
              <a:t>chép</a:t>
            </a:r>
            <a:r>
              <a:rPr lang="en-US" altLang="en-US" dirty="0" smtClean="0"/>
              <a:t> </a:t>
            </a:r>
            <a:r>
              <a:rPr lang="en-US" altLang="en-US" dirty="0" err="1" smtClean="0"/>
              <a:t>lại</a:t>
            </a:r>
            <a:r>
              <a:rPr lang="en-US" altLang="en-US" dirty="0" smtClean="0"/>
              <a:t> </a:t>
            </a:r>
            <a:r>
              <a:rPr lang="en-US" altLang="en-US" dirty="0" err="1" smtClean="0"/>
              <a:t>toàn</a:t>
            </a:r>
            <a:r>
              <a:rPr lang="en-US" altLang="en-US" dirty="0" smtClean="0"/>
              <a:t> </a:t>
            </a:r>
            <a:r>
              <a:rPr lang="en-US" altLang="en-US" dirty="0" err="1" smtClean="0"/>
              <a:t>bộ</a:t>
            </a:r>
            <a:r>
              <a:rPr lang="en-US" altLang="en-US" dirty="0" smtClean="0"/>
              <a:t> ý </a:t>
            </a:r>
            <a:r>
              <a:rPr lang="en-US" altLang="en-US" dirty="0" err="1" smtClean="0"/>
              <a:t>kiến</a:t>
            </a:r>
            <a:r>
              <a:rPr lang="en-US" altLang="en-US" dirty="0" smtClean="0"/>
              <a:t> </a:t>
            </a:r>
            <a:r>
              <a:rPr lang="en-US" altLang="en-US" dirty="0" err="1" smtClean="0"/>
              <a:t>trên</a:t>
            </a:r>
            <a:r>
              <a:rPr lang="en-US" altLang="en-US" dirty="0" smtClean="0"/>
              <a:t> </a:t>
            </a:r>
            <a:r>
              <a:rPr lang="en-US" altLang="en-US" dirty="0" err="1" smtClean="0"/>
              <a:t>tấm</a:t>
            </a:r>
            <a:r>
              <a:rPr lang="en-US" altLang="en-US" dirty="0" smtClean="0"/>
              <a:t> </a:t>
            </a:r>
            <a:r>
              <a:rPr lang="en-US" altLang="en-US" dirty="0" err="1" smtClean="0"/>
              <a:t>bìa</a:t>
            </a:r>
            <a:r>
              <a:rPr lang="en-US" altLang="en-US" dirty="0" smtClean="0"/>
              <a:t> </a:t>
            </a:r>
            <a:r>
              <a:rPr lang="en-US" altLang="en-US" dirty="0" err="1" smtClean="0"/>
              <a:t>hoặc</a:t>
            </a:r>
            <a:r>
              <a:rPr lang="en-US" altLang="en-US" dirty="0" smtClean="0"/>
              <a:t> </a:t>
            </a:r>
            <a:r>
              <a:rPr lang="en-US" altLang="en-US" dirty="0" err="1" smtClean="0"/>
              <a:t>giấy</a:t>
            </a:r>
            <a:r>
              <a:rPr lang="en-US" altLang="en-US" dirty="0" smtClean="0"/>
              <a:t> </a:t>
            </a:r>
            <a:r>
              <a:rPr lang="en-US" altLang="en-US" dirty="0" err="1" smtClean="0"/>
              <a:t>nhỏ</a:t>
            </a:r>
            <a:r>
              <a:rPr lang="en-US" altLang="en-US" dirty="0" smtClean="0"/>
              <a:t>.</a:t>
            </a:r>
          </a:p>
          <a:p>
            <a:pPr algn="just" eaLnBrk="1" hangingPunct="1">
              <a:lnSpc>
                <a:spcPct val="80000"/>
              </a:lnSpc>
              <a:buFontTx/>
              <a:buNone/>
            </a:pPr>
            <a:r>
              <a:rPr lang="en-US" altLang="en-US" dirty="0" smtClean="0"/>
              <a:t>	- </a:t>
            </a:r>
            <a:r>
              <a:rPr lang="en-US" altLang="en-US" dirty="0" err="1" smtClean="0"/>
              <a:t>Bước</a:t>
            </a:r>
            <a:r>
              <a:rPr lang="en-US" altLang="en-US" dirty="0" smtClean="0"/>
              <a:t> 3: </a:t>
            </a:r>
            <a:r>
              <a:rPr lang="en-US" altLang="en-US" dirty="0" err="1" smtClean="0"/>
              <a:t>Cuối</a:t>
            </a:r>
            <a:r>
              <a:rPr lang="en-US" altLang="en-US" dirty="0" smtClean="0"/>
              <a:t> </a:t>
            </a:r>
            <a:r>
              <a:rPr lang="en-US" altLang="en-US" dirty="0" err="1" smtClean="0"/>
              <a:t>cùng</a:t>
            </a:r>
            <a:r>
              <a:rPr lang="en-US" altLang="en-US" dirty="0" smtClean="0"/>
              <a:t>, </a:t>
            </a:r>
            <a:r>
              <a:rPr lang="en-US" altLang="en-US" dirty="0" err="1" smtClean="0"/>
              <a:t>mỗi</a:t>
            </a:r>
            <a:r>
              <a:rPr lang="en-US" altLang="en-US" dirty="0" smtClean="0"/>
              <a:t> </a:t>
            </a:r>
            <a:r>
              <a:rPr lang="en-US" altLang="en-US" dirty="0" err="1" smtClean="0"/>
              <a:t>nhóm</a:t>
            </a:r>
            <a:r>
              <a:rPr lang="en-US" altLang="en-US" dirty="0" smtClean="0"/>
              <a:t> </a:t>
            </a:r>
            <a:r>
              <a:rPr lang="en-US" altLang="en-US" dirty="0" err="1" smtClean="0"/>
              <a:t>cử</a:t>
            </a:r>
            <a:r>
              <a:rPr lang="en-US" altLang="en-US" dirty="0" smtClean="0"/>
              <a:t> </a:t>
            </a:r>
            <a:r>
              <a:rPr lang="en-US" altLang="en-US" dirty="0" err="1" smtClean="0"/>
              <a:t>một</a:t>
            </a:r>
            <a:r>
              <a:rPr lang="en-US" altLang="en-US" dirty="0" smtClean="0"/>
              <a:t> </a:t>
            </a:r>
            <a:r>
              <a:rPr lang="en-US" altLang="en-US" dirty="0" err="1" smtClean="0"/>
              <a:t>người</a:t>
            </a:r>
            <a:r>
              <a:rPr lang="en-US" altLang="en-US" dirty="0" smtClean="0"/>
              <a:t> (</a:t>
            </a: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nhóm</a:t>
            </a:r>
            <a:r>
              <a:rPr lang="en-US" altLang="en-US" dirty="0" smtClean="0"/>
              <a:t> </a:t>
            </a:r>
            <a:r>
              <a:rPr lang="en-US" altLang="en-US" dirty="0" err="1" smtClean="0"/>
              <a:t>trưởng</a:t>
            </a:r>
            <a:r>
              <a:rPr lang="en-US" altLang="en-US" dirty="0" smtClean="0"/>
              <a:t>, </a:t>
            </a:r>
            <a:r>
              <a:rPr lang="en-US" altLang="en-US" dirty="0" err="1" smtClean="0"/>
              <a:t>thư</a:t>
            </a:r>
            <a:r>
              <a:rPr lang="en-US" altLang="en-US" dirty="0" smtClean="0"/>
              <a:t> </a:t>
            </a:r>
            <a:r>
              <a:rPr lang="en-US" altLang="en-US" dirty="0" err="1" smtClean="0"/>
              <a:t>ký</a:t>
            </a:r>
            <a:r>
              <a:rPr lang="en-US" altLang="en-US" dirty="0" smtClean="0"/>
              <a:t>) </a:t>
            </a:r>
            <a:r>
              <a:rPr lang="en-US" altLang="en-US" dirty="0" err="1" smtClean="0"/>
              <a:t>báo</a:t>
            </a:r>
            <a:r>
              <a:rPr lang="en-US" altLang="en-US" dirty="0" smtClean="0"/>
              <a:t> </a:t>
            </a:r>
            <a:r>
              <a:rPr lang="en-US" altLang="en-US" dirty="0" err="1" smtClean="0"/>
              <a:t>cáo</a:t>
            </a:r>
            <a:r>
              <a:rPr lang="en-US" altLang="en-US" dirty="0" smtClean="0"/>
              <a:t> </a:t>
            </a:r>
            <a:r>
              <a:rPr lang="en-US" altLang="en-US" dirty="0" err="1" smtClean="0"/>
              <a:t>lại</a:t>
            </a:r>
            <a:r>
              <a:rPr lang="en-US" altLang="en-US" dirty="0" smtClean="0"/>
              <a:t> </a:t>
            </a:r>
            <a:r>
              <a:rPr lang="en-US" altLang="en-US" dirty="0" err="1" smtClean="0"/>
              <a:t>toàn</a:t>
            </a:r>
            <a:r>
              <a:rPr lang="en-US" altLang="en-US" dirty="0" smtClean="0"/>
              <a:t> </a:t>
            </a:r>
            <a:r>
              <a:rPr lang="en-US" altLang="en-US" dirty="0" err="1" smtClean="0"/>
              <a:t>bộ</a:t>
            </a:r>
            <a:r>
              <a:rPr lang="en-US" altLang="en-US" dirty="0" smtClean="0"/>
              <a:t> ý </a:t>
            </a:r>
            <a:r>
              <a:rPr lang="en-US" altLang="en-US" dirty="0" err="1" smtClean="0"/>
              <a:t>kiến</a:t>
            </a:r>
            <a:r>
              <a:rPr lang="en-US" altLang="en-US" dirty="0" smtClean="0"/>
              <a:t> </a:t>
            </a:r>
            <a:r>
              <a:rPr lang="en-US" altLang="en-US" dirty="0" err="1" smtClean="0"/>
              <a:t>của</a:t>
            </a:r>
            <a:r>
              <a:rPr lang="en-US" altLang="en-US" dirty="0" smtClean="0"/>
              <a:t> </a:t>
            </a:r>
            <a:r>
              <a:rPr lang="en-US" altLang="en-US" dirty="0" err="1" smtClean="0"/>
              <a:t>nhóm</a:t>
            </a:r>
            <a:r>
              <a:rPr lang="en-US" altLang="en-US" dirty="0" smtClean="0"/>
              <a:t> </a:t>
            </a:r>
            <a:r>
              <a:rPr lang="en-US" altLang="en-US" dirty="0" err="1" smtClean="0"/>
              <a:t>trước</a:t>
            </a:r>
            <a:r>
              <a:rPr lang="en-US" altLang="en-US" dirty="0" smtClean="0"/>
              <a:t> </a:t>
            </a:r>
            <a:r>
              <a:rPr lang="en-US" altLang="en-US" dirty="0" err="1" smtClean="0"/>
              <a:t>tập</a:t>
            </a:r>
            <a:r>
              <a:rPr lang="en-US" altLang="en-US" dirty="0" smtClean="0"/>
              <a:t> </a:t>
            </a:r>
            <a:r>
              <a:rPr lang="en-US" altLang="en-US" dirty="0" err="1" smtClean="0"/>
              <a:t>thể</a:t>
            </a:r>
            <a:r>
              <a:rPr lang="en-US" altLang="en-US" dirty="0" smtClean="0"/>
              <a:t>. </a:t>
            </a:r>
            <a:r>
              <a:rPr lang="en-US" altLang="en-US" dirty="0" err="1" smtClean="0"/>
              <a:t>Có</a:t>
            </a:r>
            <a:r>
              <a:rPr lang="en-US" altLang="en-US" dirty="0" smtClean="0"/>
              <a:t> </a:t>
            </a:r>
            <a:r>
              <a:rPr lang="en-US" altLang="en-US" dirty="0" err="1" smtClean="0"/>
              <a:t>trao</a:t>
            </a:r>
            <a:r>
              <a:rPr lang="en-US" altLang="en-US" dirty="0" smtClean="0"/>
              <a:t> </a:t>
            </a:r>
            <a:r>
              <a:rPr lang="en-US" altLang="en-US" dirty="0" err="1" smtClean="0"/>
              <a:t>đổi</a:t>
            </a:r>
            <a:r>
              <a:rPr lang="en-US" altLang="en-US" dirty="0" smtClean="0"/>
              <a:t> </a:t>
            </a:r>
            <a:r>
              <a:rPr lang="en-US" altLang="en-US" dirty="0" err="1" smtClean="0"/>
              <a:t>tranh</a:t>
            </a:r>
            <a:r>
              <a:rPr lang="en-US" altLang="en-US" dirty="0" smtClean="0"/>
              <a:t> </a:t>
            </a:r>
            <a:r>
              <a:rPr lang="en-US" altLang="en-US" dirty="0" err="1" smtClean="0"/>
              <a:t>luận</a:t>
            </a:r>
            <a:r>
              <a:rPr lang="en-US" altLang="en-US" dirty="0" smtClean="0"/>
              <a:t>.</a:t>
            </a:r>
          </a:p>
          <a:p>
            <a:pPr algn="just" eaLnBrk="1" hangingPunct="1">
              <a:lnSpc>
                <a:spcPct val="80000"/>
              </a:lnSpc>
              <a:buFontTx/>
              <a:buNone/>
            </a:pPr>
            <a:r>
              <a:rPr lang="en-US" altLang="en-US" dirty="0" smtClean="0"/>
              <a:t>	- </a:t>
            </a:r>
            <a:r>
              <a:rPr lang="en-US" altLang="en-US" dirty="0" err="1" smtClean="0"/>
              <a:t>Bước</a:t>
            </a:r>
            <a:r>
              <a:rPr lang="en-US" altLang="en-US" dirty="0" smtClean="0"/>
              <a:t> 4: GV </a:t>
            </a:r>
            <a:r>
              <a:rPr lang="en-US" altLang="en-US" dirty="0" err="1" smtClean="0"/>
              <a:t>tổng</a:t>
            </a:r>
            <a:r>
              <a:rPr lang="en-US" altLang="en-US" dirty="0" smtClean="0"/>
              <a:t> </a:t>
            </a:r>
            <a:r>
              <a:rPr lang="en-US" altLang="en-US" dirty="0" err="1" smtClean="0"/>
              <a:t>kết</a:t>
            </a:r>
            <a:r>
              <a:rPr lang="en-US" altLang="en-US" dirty="0" smtClean="0"/>
              <a:t>, </a:t>
            </a:r>
            <a:r>
              <a:rPr lang="en-US" altLang="en-US" dirty="0" err="1" smtClean="0"/>
              <a:t>đánh</a:t>
            </a:r>
            <a:r>
              <a:rPr lang="en-US" altLang="en-US" dirty="0" smtClean="0"/>
              <a:t> </a:t>
            </a:r>
            <a:r>
              <a:rPr lang="en-US" altLang="en-US" dirty="0" err="1" smtClean="0"/>
              <a:t>giá</a:t>
            </a:r>
            <a:r>
              <a:rPr lang="en-US" altLang="en-US" dirty="0" smtClean="0"/>
              <a:t>. </a:t>
            </a:r>
          </a:p>
        </p:txBody>
      </p:sp>
      <p:sp>
        <p:nvSpPr>
          <p:cNvPr id="3" name="Rectangle 2"/>
          <p:cNvSpPr>
            <a:spLocks noGrp="1" noChangeArrowheads="1"/>
          </p:cNvSpPr>
          <p:nvPr>
            <p:ph type="title"/>
          </p:nvPr>
        </p:nvSpPr>
        <p:spPr>
          <a:xfrm>
            <a:off x="901700" y="121334"/>
            <a:ext cx="8242300" cy="760413"/>
          </a:xfrm>
        </p:spPr>
        <p:txBody>
          <a:bodyPr/>
          <a:lstStyle/>
          <a:p>
            <a:pPr eaLnBrk="1" hangingPunct="1"/>
            <a:r>
              <a:rPr lang="en-US" altLang="en-US" sz="3300" b="1" dirty="0" err="1" smtClean="0">
                <a:solidFill>
                  <a:srgbClr val="C00000"/>
                </a:solidFill>
              </a:rPr>
              <a:t>Thảo</a:t>
            </a:r>
            <a:r>
              <a:rPr lang="en-US" altLang="en-US" sz="3300" b="1" dirty="0" smtClean="0">
                <a:solidFill>
                  <a:srgbClr val="C00000"/>
                </a:solidFill>
              </a:rPr>
              <a:t> </a:t>
            </a:r>
            <a:r>
              <a:rPr lang="en-US" altLang="en-US" sz="3300" b="1" dirty="0" err="1" smtClean="0">
                <a:solidFill>
                  <a:srgbClr val="C00000"/>
                </a:solidFill>
              </a:rPr>
              <a:t>luận</a:t>
            </a:r>
            <a:r>
              <a:rPr lang="en-US" altLang="en-US" sz="3300" b="1" dirty="0" smtClean="0">
                <a:solidFill>
                  <a:srgbClr val="C00000"/>
                </a:solidFill>
              </a:rPr>
              <a:t> </a:t>
            </a:r>
            <a:r>
              <a:rPr lang="en-US" altLang="en-US" sz="3300" b="1" dirty="0" err="1" smtClean="0">
                <a:solidFill>
                  <a:srgbClr val="C00000"/>
                </a:solidFill>
              </a:rPr>
              <a:t>nhóm</a:t>
            </a:r>
            <a:r>
              <a:rPr lang="en-US" altLang="en-US" sz="3300" b="1" dirty="0" smtClean="0">
                <a:solidFill>
                  <a:srgbClr val="C00000"/>
                </a:solidFill>
              </a:rPr>
              <a:t> </a:t>
            </a:r>
            <a:r>
              <a:rPr lang="en-US" altLang="en-US" sz="3300" b="1" dirty="0" err="1" smtClean="0">
                <a:solidFill>
                  <a:srgbClr val="C00000"/>
                </a:solidFill>
              </a:rPr>
              <a:t>nhỏ</a:t>
            </a:r>
            <a:r>
              <a:rPr lang="en-US" altLang="en-US" sz="3300" b="1" dirty="0" smtClean="0">
                <a:solidFill>
                  <a:srgbClr val="C00000"/>
                </a:solidFill>
              </a:rPr>
              <a:t> (5-7 </a:t>
            </a:r>
            <a:r>
              <a:rPr lang="en-US" altLang="en-US" sz="3300" b="1" dirty="0" err="1" smtClean="0">
                <a:solidFill>
                  <a:srgbClr val="C00000"/>
                </a:solidFill>
              </a:rPr>
              <a:t>người</a:t>
            </a:r>
            <a:r>
              <a:rPr lang="en-US" altLang="en-US" sz="3300" b="1" dirty="0" smtClean="0">
                <a:solidFill>
                  <a:srgbClr val="C00000"/>
                </a:solidFill>
              </a:rPr>
              <a:t>)</a:t>
            </a:r>
          </a:p>
        </p:txBody>
      </p:sp>
    </p:spTree>
    <p:extLst>
      <p:ext uri="{BB962C8B-B14F-4D97-AF65-F5344CB8AC3E}">
        <p14:creationId xmlns:p14="http://schemas.microsoft.com/office/powerpoint/2010/main" val="231352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914400" y="304800"/>
            <a:ext cx="7708900" cy="649288"/>
          </a:xfrm>
        </p:spPr>
        <p:txBody>
          <a:bodyPr rtlCol="0">
            <a:normAutofit/>
          </a:bodyPr>
          <a:lstStyle/>
          <a:p>
            <a:pPr eaLnBrk="1" fontAlgn="auto" hangingPunct="1">
              <a:spcAft>
                <a:spcPts val="0"/>
              </a:spcAft>
              <a:defRPr/>
            </a:pPr>
            <a:r>
              <a:rPr lang="en-US" sz="4000" b="1" dirty="0" err="1">
                <a:solidFill>
                  <a:srgbClr val="C00000"/>
                </a:solidFill>
              </a:rPr>
              <a:t>Phương</a:t>
            </a:r>
            <a:r>
              <a:rPr lang="en-US" sz="4000" b="1" dirty="0">
                <a:solidFill>
                  <a:srgbClr val="C00000"/>
                </a:solidFill>
              </a:rPr>
              <a:t> </a:t>
            </a:r>
            <a:r>
              <a:rPr lang="en-US" sz="4000" b="1" dirty="0" err="1">
                <a:solidFill>
                  <a:srgbClr val="C00000"/>
                </a:solidFill>
              </a:rPr>
              <a:t>pháp</a:t>
            </a:r>
            <a:r>
              <a:rPr lang="en-US" sz="4000" b="1" dirty="0">
                <a:solidFill>
                  <a:srgbClr val="C00000"/>
                </a:solidFill>
              </a:rPr>
              <a:t> </a:t>
            </a:r>
            <a:r>
              <a:rPr lang="en-US" sz="4000" b="1" dirty="0" err="1">
                <a:solidFill>
                  <a:srgbClr val="C00000"/>
                </a:solidFill>
              </a:rPr>
              <a:t>đóng</a:t>
            </a:r>
            <a:r>
              <a:rPr lang="en-US" sz="4000" b="1" dirty="0">
                <a:solidFill>
                  <a:srgbClr val="C00000"/>
                </a:solidFill>
              </a:rPr>
              <a:t> </a:t>
            </a:r>
            <a:r>
              <a:rPr lang="en-US" sz="4000" b="1" dirty="0" err="1">
                <a:solidFill>
                  <a:srgbClr val="C00000"/>
                </a:solidFill>
              </a:rPr>
              <a:t>vai</a:t>
            </a:r>
            <a:endParaRPr lang="en-US" sz="4000" dirty="0">
              <a:solidFill>
                <a:srgbClr val="C00000"/>
              </a:solidFill>
            </a:endParaRPr>
          </a:p>
        </p:txBody>
      </p:sp>
      <p:sp>
        <p:nvSpPr>
          <p:cNvPr id="55299" name="Rectangle 3"/>
          <p:cNvSpPr>
            <a:spLocks noGrp="1" noChangeArrowheads="1"/>
          </p:cNvSpPr>
          <p:nvPr>
            <p:ph type="body" idx="1"/>
          </p:nvPr>
        </p:nvSpPr>
        <p:spPr>
          <a:xfrm>
            <a:off x="457200" y="1219200"/>
            <a:ext cx="8229600" cy="5410200"/>
          </a:xfrm>
        </p:spPr>
        <p:txBody>
          <a:bodyPr/>
          <a:lstStyle/>
          <a:p>
            <a:pPr eaLnBrk="1" hangingPunct="1">
              <a:lnSpc>
                <a:spcPct val="80000"/>
              </a:lnSpc>
              <a:buFontTx/>
              <a:buNone/>
            </a:pPr>
            <a:r>
              <a:rPr lang="en-US" altLang="en-US" smtClean="0"/>
              <a:t>	* </a:t>
            </a:r>
            <a:r>
              <a:rPr lang="en-US" altLang="en-US" b="1" smtClean="0"/>
              <a:t>Mục đích: </a:t>
            </a:r>
            <a:r>
              <a:rPr lang="en-US" altLang="en-US" smtClean="0"/>
              <a:t>Đây là một phương pháp giảng dạy nhằm giúp HS suy nghĩ sâu sắc về một vấn đề mà các em quan sát được thông qua "vở diễn". Đóng vai là để tạo ra "vấn đề", cơ bản là để giúp HS có chủ đề để thảo luận.</a:t>
            </a:r>
          </a:p>
          <a:p>
            <a:pPr eaLnBrk="1" hangingPunct="1">
              <a:lnSpc>
                <a:spcPct val="80000"/>
              </a:lnSpc>
              <a:buFontTx/>
              <a:buNone/>
            </a:pPr>
            <a:r>
              <a:rPr lang="en-US" altLang="en-US" smtClean="0"/>
              <a:t>	*</a:t>
            </a:r>
            <a:r>
              <a:rPr lang="en-US" altLang="en-US" b="1" smtClean="0"/>
              <a:t> Tiến hành</a:t>
            </a:r>
            <a:endParaRPr lang="en-US" altLang="en-US" smtClean="0"/>
          </a:p>
          <a:p>
            <a:pPr eaLnBrk="1" hangingPunct="1">
              <a:lnSpc>
                <a:spcPct val="80000"/>
              </a:lnSpc>
              <a:buFontTx/>
              <a:buNone/>
            </a:pPr>
            <a:r>
              <a:rPr lang="en-US" altLang="en-US" smtClean="0"/>
              <a:t>	-Bước 1:  Hai hay nhiều HS được giao vai và một phần cảnh hay tình huống để đóng. HS đã biết rõ các vai nhưng không biết các vai trong vở diễn nói gì hay phải làm gì.</a:t>
            </a:r>
          </a:p>
          <a:p>
            <a:pPr eaLnBrk="1" hangingPunct="1">
              <a:lnSpc>
                <a:spcPct val="80000"/>
              </a:lnSpc>
              <a:buFontTx/>
              <a:buNone/>
            </a:pPr>
            <a:r>
              <a:rPr lang="en-US" altLang="en-US" smtClean="0"/>
              <a:t>	</a:t>
            </a:r>
          </a:p>
        </p:txBody>
      </p:sp>
    </p:spTree>
    <p:extLst>
      <p:ext uri="{BB962C8B-B14F-4D97-AF65-F5344CB8AC3E}">
        <p14:creationId xmlns:p14="http://schemas.microsoft.com/office/powerpoint/2010/main" val="510435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23863" y="1047750"/>
            <a:ext cx="8229600" cy="4457700"/>
          </a:xfrm>
        </p:spPr>
        <p:txBody>
          <a:bodyPr/>
          <a:lstStyle/>
          <a:p>
            <a:pPr eaLnBrk="1" hangingPunct="1">
              <a:lnSpc>
                <a:spcPct val="80000"/>
              </a:lnSpc>
              <a:buFontTx/>
              <a:buNone/>
            </a:pPr>
            <a:r>
              <a:rPr lang="en-US" altLang="en-US" smtClean="0"/>
              <a:t>	- Bước 2: HS đóng một vai gì đó theo kịch bản.</a:t>
            </a:r>
          </a:p>
          <a:p>
            <a:pPr eaLnBrk="1" hangingPunct="1">
              <a:lnSpc>
                <a:spcPct val="80000"/>
              </a:lnSpc>
              <a:buFontTx/>
              <a:buNone/>
            </a:pPr>
            <a:r>
              <a:rPr lang="en-US" altLang="en-US" smtClean="0"/>
              <a:t>	- Bước 3: HS toàn lớp sẽ thảo luận (có thể theo nhóm) về những gì đã quan sát được, đã xem, ...</a:t>
            </a:r>
          </a:p>
          <a:p>
            <a:pPr eaLnBrk="1" hangingPunct="1">
              <a:lnSpc>
                <a:spcPct val="80000"/>
              </a:lnSpc>
              <a:buFontTx/>
              <a:buNone/>
            </a:pPr>
            <a:r>
              <a:rPr lang="en-US" altLang="en-US" smtClean="0"/>
              <a:t>	- Bước 4: GV tổng kết, đánh giá.</a:t>
            </a:r>
          </a:p>
          <a:p>
            <a:pPr eaLnBrk="1" hangingPunct="1">
              <a:lnSpc>
                <a:spcPct val="80000"/>
              </a:lnSpc>
              <a:buFontTx/>
              <a:buNone/>
            </a:pPr>
            <a:r>
              <a:rPr lang="en-US" altLang="en-US" smtClean="0"/>
              <a:t>	</a:t>
            </a:r>
            <a:r>
              <a:rPr lang="en-US" altLang="en-US" i="1" smtClean="0"/>
              <a:t>Chú ý:</a:t>
            </a:r>
            <a:r>
              <a:rPr lang="en-US" altLang="en-US" smtClean="0"/>
              <a:t> Vấn đề cơ bản không phải ở sự nhuần nhuyễn của vỡ diễn hay kịch bản mà là sự thảo luận về chủ đề của vở diễn sau khi kết thúc.</a:t>
            </a:r>
          </a:p>
        </p:txBody>
      </p:sp>
      <p:sp>
        <p:nvSpPr>
          <p:cNvPr id="3" name="Rectangle 2"/>
          <p:cNvSpPr>
            <a:spLocks noGrp="1" noChangeArrowheads="1"/>
          </p:cNvSpPr>
          <p:nvPr>
            <p:ph type="title"/>
          </p:nvPr>
        </p:nvSpPr>
        <p:spPr>
          <a:xfrm>
            <a:off x="944563" y="164123"/>
            <a:ext cx="7708900" cy="649288"/>
          </a:xfrm>
        </p:spPr>
        <p:txBody>
          <a:bodyPr rtlCol="0">
            <a:normAutofit/>
          </a:bodyPr>
          <a:lstStyle/>
          <a:p>
            <a:pPr eaLnBrk="1" fontAlgn="auto" hangingPunct="1">
              <a:spcAft>
                <a:spcPts val="0"/>
              </a:spcAft>
              <a:defRPr/>
            </a:pPr>
            <a:r>
              <a:rPr lang="en-US" sz="4000" b="1" dirty="0" err="1">
                <a:solidFill>
                  <a:srgbClr val="C00000"/>
                </a:solidFill>
              </a:rPr>
              <a:t>Phương</a:t>
            </a:r>
            <a:r>
              <a:rPr lang="en-US" sz="4000" b="1" dirty="0">
                <a:solidFill>
                  <a:srgbClr val="C00000"/>
                </a:solidFill>
              </a:rPr>
              <a:t> </a:t>
            </a:r>
            <a:r>
              <a:rPr lang="en-US" sz="4000" b="1" dirty="0" err="1">
                <a:solidFill>
                  <a:srgbClr val="C00000"/>
                </a:solidFill>
              </a:rPr>
              <a:t>pháp</a:t>
            </a:r>
            <a:r>
              <a:rPr lang="en-US" sz="4000" b="1" dirty="0">
                <a:solidFill>
                  <a:srgbClr val="C00000"/>
                </a:solidFill>
              </a:rPr>
              <a:t> </a:t>
            </a:r>
            <a:r>
              <a:rPr lang="en-US" sz="4000" b="1" dirty="0" err="1">
                <a:solidFill>
                  <a:srgbClr val="C00000"/>
                </a:solidFill>
              </a:rPr>
              <a:t>đóng</a:t>
            </a:r>
            <a:r>
              <a:rPr lang="en-US" sz="4000" b="1" dirty="0">
                <a:solidFill>
                  <a:srgbClr val="C00000"/>
                </a:solidFill>
              </a:rPr>
              <a:t> </a:t>
            </a:r>
            <a:r>
              <a:rPr lang="en-US" sz="4000" b="1" dirty="0" err="1">
                <a:solidFill>
                  <a:srgbClr val="C00000"/>
                </a:solidFill>
              </a:rPr>
              <a:t>vai</a:t>
            </a:r>
            <a:endParaRPr lang="en-US" sz="4000" dirty="0">
              <a:solidFill>
                <a:srgbClr val="C00000"/>
              </a:solidFill>
            </a:endParaRPr>
          </a:p>
        </p:txBody>
      </p:sp>
    </p:spTree>
    <p:extLst>
      <p:ext uri="{BB962C8B-B14F-4D97-AF65-F5344CB8AC3E}">
        <p14:creationId xmlns:p14="http://schemas.microsoft.com/office/powerpoint/2010/main" val="2456490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901700" y="128954"/>
            <a:ext cx="8242300" cy="561975"/>
          </a:xfrm>
        </p:spPr>
        <p:txBody>
          <a:bodyPr rtlCol="0">
            <a:normAutofit fontScale="90000"/>
          </a:bodyPr>
          <a:lstStyle/>
          <a:p>
            <a:pPr eaLnBrk="1" fontAlgn="auto" hangingPunct="1">
              <a:spcAft>
                <a:spcPts val="0"/>
              </a:spcAft>
              <a:defRPr/>
            </a:pPr>
            <a:r>
              <a:rPr lang="en-US" sz="4000" b="1" dirty="0" err="1">
                <a:solidFill>
                  <a:srgbClr val="C00000"/>
                </a:solidFill>
              </a:rPr>
              <a:t>Phương</a:t>
            </a:r>
            <a:r>
              <a:rPr lang="en-US" sz="4000" b="1" dirty="0">
                <a:solidFill>
                  <a:srgbClr val="C00000"/>
                </a:solidFill>
              </a:rPr>
              <a:t> </a:t>
            </a:r>
            <a:r>
              <a:rPr lang="en-US" sz="4000" b="1" dirty="0" err="1">
                <a:solidFill>
                  <a:srgbClr val="C00000"/>
                </a:solidFill>
              </a:rPr>
              <a:t>pháp</a:t>
            </a:r>
            <a:r>
              <a:rPr lang="en-US" sz="4000" b="1" dirty="0">
                <a:solidFill>
                  <a:srgbClr val="C00000"/>
                </a:solidFill>
              </a:rPr>
              <a:t> </a:t>
            </a:r>
            <a:r>
              <a:rPr lang="en-US" sz="4000" b="1" dirty="0" err="1">
                <a:solidFill>
                  <a:srgbClr val="C00000"/>
                </a:solidFill>
              </a:rPr>
              <a:t>tình</a:t>
            </a:r>
            <a:r>
              <a:rPr lang="en-US" sz="4000" b="1" dirty="0">
                <a:solidFill>
                  <a:srgbClr val="C00000"/>
                </a:solidFill>
              </a:rPr>
              <a:t> </a:t>
            </a:r>
            <a:r>
              <a:rPr lang="en-US" sz="4000" b="1" dirty="0" err="1">
                <a:solidFill>
                  <a:srgbClr val="C00000"/>
                </a:solidFill>
              </a:rPr>
              <a:t>huống</a:t>
            </a:r>
            <a:endParaRPr lang="en-US" sz="4000" dirty="0">
              <a:solidFill>
                <a:srgbClr val="C00000"/>
              </a:solidFill>
            </a:endParaRPr>
          </a:p>
        </p:txBody>
      </p:sp>
      <p:sp>
        <p:nvSpPr>
          <p:cNvPr id="57347" name="Rectangle 3"/>
          <p:cNvSpPr>
            <a:spLocks noGrp="1" noChangeArrowheads="1"/>
          </p:cNvSpPr>
          <p:nvPr>
            <p:ph type="body" idx="1"/>
          </p:nvPr>
        </p:nvSpPr>
        <p:spPr/>
        <p:txBody>
          <a:bodyPr/>
          <a:lstStyle/>
          <a:p>
            <a:pPr eaLnBrk="1" hangingPunct="1">
              <a:buFontTx/>
              <a:buNone/>
            </a:pPr>
            <a:r>
              <a:rPr lang="en-US" altLang="en-US" smtClean="0"/>
              <a:t>	Phương pháp tình huống trong dạy học là một phương pháp mà GV tổ chức cho HS xen xét, phân tích, nghiên cứu, thao luận để tìm ra các phương án giải quyết cho các tình huống, qua đó mà đạt được các mục tiêu dạy học đề ra.</a:t>
            </a:r>
            <a:endParaRPr lang="en-US" altLang="en-US" i="1" smtClean="0"/>
          </a:p>
          <a:p>
            <a:pPr eaLnBrk="1" hangingPunct="1">
              <a:buFontTx/>
              <a:buNone/>
            </a:pPr>
            <a:r>
              <a:rPr lang="en-US" altLang="en-US" smtClean="0"/>
              <a:t>	</a:t>
            </a:r>
          </a:p>
        </p:txBody>
      </p:sp>
    </p:spTree>
    <p:extLst>
      <p:ext uri="{BB962C8B-B14F-4D97-AF65-F5344CB8AC3E}">
        <p14:creationId xmlns:p14="http://schemas.microsoft.com/office/powerpoint/2010/main" val="3938255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457200" y="829993"/>
            <a:ext cx="8229600" cy="5296169"/>
          </a:xfrm>
        </p:spPr>
        <p:txBody>
          <a:bodyPr>
            <a:normAutofit fontScale="92500"/>
          </a:bodyPr>
          <a:lstStyle/>
          <a:p>
            <a:pPr eaLnBrk="1" hangingPunct="1">
              <a:lnSpc>
                <a:spcPct val="90000"/>
              </a:lnSpc>
              <a:buFontTx/>
              <a:buNone/>
            </a:pPr>
            <a:r>
              <a:rPr lang="en-US" altLang="en-US" sz="2800" b="1" i="1" dirty="0" smtClean="0">
                <a:solidFill>
                  <a:srgbClr val="C00000"/>
                </a:solidFill>
              </a:rPr>
              <a:t> </a:t>
            </a:r>
            <a:r>
              <a:rPr lang="en-US" altLang="en-US" sz="2800" b="1" i="1" dirty="0" err="1" smtClean="0">
                <a:solidFill>
                  <a:srgbClr val="C00000"/>
                </a:solidFill>
              </a:rPr>
              <a:t>Mục</a:t>
            </a:r>
            <a:r>
              <a:rPr lang="en-US" altLang="en-US" sz="2800" b="1" i="1" dirty="0" smtClean="0">
                <a:solidFill>
                  <a:srgbClr val="C00000"/>
                </a:solidFill>
              </a:rPr>
              <a:t> </a:t>
            </a:r>
            <a:r>
              <a:rPr lang="en-US" altLang="en-US" sz="2800" b="1" i="1" dirty="0" err="1" smtClean="0">
                <a:solidFill>
                  <a:srgbClr val="C00000"/>
                </a:solidFill>
              </a:rPr>
              <a:t>tiêu</a:t>
            </a:r>
            <a:endParaRPr lang="en-US" altLang="en-US" sz="2800" b="1" dirty="0" smtClean="0">
              <a:solidFill>
                <a:srgbClr val="C00000"/>
              </a:solidFill>
            </a:endParaRPr>
          </a:p>
          <a:p>
            <a:pPr eaLnBrk="1" hangingPunct="1">
              <a:lnSpc>
                <a:spcPct val="90000"/>
              </a:lnSpc>
              <a:buFontTx/>
              <a:buNone/>
            </a:pPr>
            <a:r>
              <a:rPr lang="en-US" altLang="en-US" sz="2800" dirty="0" smtClean="0"/>
              <a:t>	</a:t>
            </a:r>
            <a:r>
              <a:rPr lang="en-US" altLang="en-US" sz="2800" dirty="0" err="1" smtClean="0"/>
              <a:t>Phương</a:t>
            </a:r>
            <a:r>
              <a:rPr lang="en-US" altLang="en-US" sz="2800" dirty="0" smtClean="0"/>
              <a:t> </a:t>
            </a:r>
            <a:r>
              <a:rPr lang="en-US" altLang="en-US" sz="2800" dirty="0" err="1" smtClean="0"/>
              <a:t>pháp</a:t>
            </a:r>
            <a:r>
              <a:rPr lang="en-US" altLang="en-US" sz="2800" dirty="0" smtClean="0"/>
              <a:t> </a:t>
            </a:r>
            <a:r>
              <a:rPr lang="en-US" altLang="en-US" sz="2800" dirty="0" err="1" smtClean="0"/>
              <a:t>tình</a:t>
            </a:r>
            <a:r>
              <a:rPr lang="en-US" altLang="en-US" sz="2800" dirty="0" smtClean="0"/>
              <a:t> </a:t>
            </a:r>
            <a:r>
              <a:rPr lang="en-US" altLang="en-US" sz="2800" dirty="0" err="1" smtClean="0"/>
              <a:t>huống</a:t>
            </a:r>
            <a:r>
              <a:rPr lang="en-US" altLang="en-US" sz="2800" dirty="0" smtClean="0"/>
              <a:t> </a:t>
            </a:r>
            <a:r>
              <a:rPr lang="en-US" altLang="en-US" sz="2800" dirty="0" err="1" smtClean="0"/>
              <a:t>có</a:t>
            </a:r>
            <a:r>
              <a:rPr lang="en-US" altLang="en-US" sz="2800" dirty="0" smtClean="0"/>
              <a:t> </a:t>
            </a:r>
            <a:r>
              <a:rPr lang="en-US" altLang="en-US" sz="2800" dirty="0" err="1" smtClean="0"/>
              <a:t>thể</a:t>
            </a:r>
            <a:r>
              <a:rPr lang="en-US" altLang="en-US" sz="2800" dirty="0" smtClean="0"/>
              <a:t> </a:t>
            </a:r>
            <a:r>
              <a:rPr lang="en-US" altLang="en-US" sz="2800" dirty="0" err="1" smtClean="0"/>
              <a:t>hướng</a:t>
            </a:r>
            <a:r>
              <a:rPr lang="en-US" altLang="en-US" sz="2800" dirty="0" smtClean="0"/>
              <a:t> </a:t>
            </a:r>
            <a:r>
              <a:rPr lang="en-US" altLang="en-US" sz="2800" dirty="0" err="1" smtClean="0"/>
              <a:t>tới</a:t>
            </a:r>
            <a:r>
              <a:rPr lang="en-US" altLang="en-US" sz="2800" dirty="0" smtClean="0"/>
              <a:t> </a:t>
            </a:r>
            <a:r>
              <a:rPr lang="en-US" altLang="en-US" sz="2800" dirty="0" err="1" smtClean="0"/>
              <a:t>mục</a:t>
            </a:r>
            <a:r>
              <a:rPr lang="en-US" altLang="en-US" sz="2800" dirty="0" smtClean="0"/>
              <a:t> </a:t>
            </a:r>
            <a:r>
              <a:rPr lang="en-US" altLang="en-US" sz="2800" dirty="0" err="1" smtClean="0"/>
              <a:t>tiêu</a:t>
            </a:r>
            <a:r>
              <a:rPr lang="en-US" altLang="en-US" sz="2800" dirty="0" smtClean="0"/>
              <a:t> </a:t>
            </a:r>
            <a:r>
              <a:rPr lang="en-US" altLang="en-US" sz="2800" dirty="0" err="1" smtClean="0"/>
              <a:t>dạy</a:t>
            </a:r>
            <a:r>
              <a:rPr lang="en-US" altLang="en-US" sz="2800" dirty="0" smtClean="0"/>
              <a:t> </a:t>
            </a:r>
            <a:r>
              <a:rPr lang="en-US" altLang="en-US" sz="2800" dirty="0" err="1" smtClean="0"/>
              <a:t>học</a:t>
            </a:r>
            <a:r>
              <a:rPr lang="en-US" altLang="en-US" sz="2800" dirty="0" smtClean="0"/>
              <a:t> </a:t>
            </a:r>
            <a:r>
              <a:rPr lang="en-US" altLang="en-US" sz="2800" dirty="0" err="1" smtClean="0"/>
              <a:t>sau</a:t>
            </a:r>
            <a:r>
              <a:rPr lang="en-US" altLang="en-US" sz="2800" dirty="0" smtClean="0"/>
              <a:t>:</a:t>
            </a:r>
          </a:p>
          <a:p>
            <a:pPr eaLnBrk="1" hangingPunct="1">
              <a:lnSpc>
                <a:spcPct val="90000"/>
              </a:lnSpc>
              <a:buFontTx/>
              <a:buNone/>
            </a:pPr>
            <a:r>
              <a:rPr lang="en-US" altLang="en-US" sz="2800" dirty="0" smtClean="0"/>
              <a:t>	-</a:t>
            </a:r>
            <a:r>
              <a:rPr lang="en-US" altLang="en-US" sz="2800" dirty="0" err="1" smtClean="0"/>
              <a:t>Tăng</a:t>
            </a:r>
            <a:r>
              <a:rPr lang="en-US" altLang="en-US" sz="2800" dirty="0" smtClean="0"/>
              <a:t> </a:t>
            </a:r>
            <a:r>
              <a:rPr lang="en-US" altLang="en-US" sz="2800" dirty="0" err="1" smtClean="0"/>
              <a:t>thêm</a:t>
            </a:r>
            <a:r>
              <a:rPr lang="en-US" altLang="en-US" sz="2800" dirty="0" smtClean="0"/>
              <a:t> </a:t>
            </a:r>
            <a:r>
              <a:rPr lang="en-US" altLang="en-US" sz="2800" dirty="0" err="1" smtClean="0"/>
              <a:t>sự</a:t>
            </a:r>
            <a:r>
              <a:rPr lang="en-US" altLang="en-US" sz="2800" dirty="0" smtClean="0"/>
              <a:t> </a:t>
            </a:r>
            <a:r>
              <a:rPr lang="en-US" altLang="en-US" sz="2800" dirty="0" err="1" smtClean="0"/>
              <a:t>hiểu</a:t>
            </a:r>
            <a:r>
              <a:rPr lang="en-US" altLang="en-US" sz="2800" dirty="0" smtClean="0"/>
              <a:t> </a:t>
            </a:r>
            <a:r>
              <a:rPr lang="en-US" altLang="en-US" sz="2800" dirty="0" err="1" smtClean="0"/>
              <a:t>biết</a:t>
            </a:r>
            <a:r>
              <a:rPr lang="en-US" altLang="en-US" sz="2800" dirty="0" smtClean="0"/>
              <a:t> </a:t>
            </a:r>
            <a:r>
              <a:rPr lang="en-US" altLang="en-US" sz="2800" dirty="0" err="1" smtClean="0"/>
              <a:t>và</a:t>
            </a:r>
            <a:r>
              <a:rPr lang="en-US" altLang="en-US" sz="2800" dirty="0" smtClean="0"/>
              <a:t> </a:t>
            </a:r>
            <a:r>
              <a:rPr lang="en-US" altLang="en-US" sz="2800" dirty="0" err="1" smtClean="0"/>
              <a:t>khả</a:t>
            </a:r>
            <a:r>
              <a:rPr lang="en-US" altLang="en-US" sz="2800" dirty="0" smtClean="0"/>
              <a:t> </a:t>
            </a:r>
            <a:r>
              <a:rPr lang="en-US" altLang="en-US" sz="2800" dirty="0" err="1" smtClean="0"/>
              <a:t>năng</a:t>
            </a:r>
            <a:r>
              <a:rPr lang="en-US" altLang="en-US" sz="2800" dirty="0" smtClean="0"/>
              <a:t> </a:t>
            </a:r>
            <a:r>
              <a:rPr lang="en-US" altLang="en-US" sz="2800" dirty="0" err="1" smtClean="0"/>
              <a:t>áp</a:t>
            </a:r>
            <a:r>
              <a:rPr lang="en-US" altLang="en-US" sz="2800" dirty="0" smtClean="0"/>
              <a:t> </a:t>
            </a:r>
            <a:r>
              <a:rPr lang="en-US" altLang="en-US" sz="2800" dirty="0" err="1" smtClean="0"/>
              <a:t>dụng</a:t>
            </a:r>
            <a:r>
              <a:rPr lang="en-US" altLang="en-US" sz="2800" dirty="0" smtClean="0"/>
              <a:t> </a:t>
            </a:r>
            <a:r>
              <a:rPr lang="en-US" altLang="en-US" sz="2800" dirty="0" err="1" smtClean="0"/>
              <a:t>lý</a:t>
            </a:r>
            <a:r>
              <a:rPr lang="en-US" altLang="en-US" sz="2800" dirty="0" smtClean="0"/>
              <a:t> </a:t>
            </a:r>
            <a:r>
              <a:rPr lang="en-US" altLang="en-US" sz="2800" dirty="0" err="1" smtClean="0"/>
              <a:t>thuyết</a:t>
            </a:r>
            <a:r>
              <a:rPr lang="en-US" altLang="en-US" sz="2800" dirty="0" smtClean="0"/>
              <a:t> </a:t>
            </a:r>
            <a:r>
              <a:rPr lang="en-US" altLang="en-US" sz="2800" dirty="0" err="1" smtClean="0"/>
              <a:t>váo</a:t>
            </a:r>
            <a:r>
              <a:rPr lang="en-US" altLang="en-US" sz="2800" dirty="0" smtClean="0"/>
              <a:t> </a:t>
            </a:r>
            <a:r>
              <a:rPr lang="en-US" altLang="en-US" sz="2800" dirty="0" err="1" smtClean="0"/>
              <a:t>thực</a:t>
            </a:r>
            <a:r>
              <a:rPr lang="en-US" altLang="en-US" sz="2800" dirty="0" smtClean="0"/>
              <a:t> </a:t>
            </a:r>
            <a:r>
              <a:rPr lang="en-US" altLang="en-US" sz="2800" dirty="0" err="1" smtClean="0"/>
              <a:t>tiễn</a:t>
            </a:r>
            <a:r>
              <a:rPr lang="en-US" altLang="en-US" sz="2800" dirty="0" smtClean="0"/>
              <a:t> </a:t>
            </a:r>
            <a:r>
              <a:rPr lang="en-US" altLang="en-US" sz="2800" dirty="0" err="1" smtClean="0"/>
              <a:t>cuộc</a:t>
            </a:r>
            <a:r>
              <a:rPr lang="en-US" altLang="en-US" sz="2800" dirty="0" smtClean="0"/>
              <a:t> </a:t>
            </a:r>
            <a:r>
              <a:rPr lang="en-US" altLang="en-US" sz="2800" dirty="0" err="1" smtClean="0"/>
              <a:t>sống</a:t>
            </a:r>
            <a:r>
              <a:rPr lang="en-US" altLang="en-US" sz="2800" dirty="0" smtClean="0"/>
              <a:t> </a:t>
            </a:r>
            <a:r>
              <a:rPr lang="en-US" altLang="en-US" sz="2800" dirty="0" err="1" smtClean="0"/>
              <a:t>của</a:t>
            </a:r>
            <a:r>
              <a:rPr lang="en-US" altLang="en-US" sz="2800" dirty="0" smtClean="0"/>
              <a:t> HS.</a:t>
            </a:r>
          </a:p>
          <a:p>
            <a:pPr eaLnBrk="1" hangingPunct="1">
              <a:lnSpc>
                <a:spcPct val="90000"/>
              </a:lnSpc>
              <a:buFontTx/>
              <a:buNone/>
            </a:pPr>
            <a:r>
              <a:rPr lang="en-US" altLang="en-US" sz="2800" dirty="0" smtClean="0"/>
              <a:t>	-</a:t>
            </a:r>
            <a:r>
              <a:rPr lang="en-US" altLang="en-US" sz="2800" dirty="0" err="1" smtClean="0"/>
              <a:t>Phát</a:t>
            </a:r>
            <a:r>
              <a:rPr lang="en-US" altLang="en-US" sz="2800" dirty="0" smtClean="0"/>
              <a:t> </a:t>
            </a:r>
            <a:r>
              <a:rPr lang="en-US" altLang="en-US" sz="2800" dirty="0" err="1" smtClean="0"/>
              <a:t>triển</a:t>
            </a:r>
            <a:r>
              <a:rPr lang="en-US" altLang="en-US" sz="2800" dirty="0" smtClean="0"/>
              <a:t> </a:t>
            </a:r>
            <a:r>
              <a:rPr lang="en-US" altLang="en-US" sz="2800" dirty="0" err="1" smtClean="0"/>
              <a:t>kỹ</a:t>
            </a:r>
            <a:r>
              <a:rPr lang="en-US" altLang="en-US" sz="2800" dirty="0" smtClean="0"/>
              <a:t> </a:t>
            </a:r>
            <a:r>
              <a:rPr lang="en-US" altLang="en-US" sz="2800" dirty="0" err="1" smtClean="0"/>
              <a:t>năng</a:t>
            </a:r>
            <a:r>
              <a:rPr lang="en-US" altLang="en-US" sz="2800" dirty="0" smtClean="0"/>
              <a:t> </a:t>
            </a:r>
            <a:r>
              <a:rPr lang="en-US" altLang="en-US" sz="2800" dirty="0" err="1" smtClean="0"/>
              <a:t>phân</a:t>
            </a:r>
            <a:r>
              <a:rPr lang="en-US" altLang="en-US" sz="2800" dirty="0" smtClean="0"/>
              <a:t> </a:t>
            </a:r>
            <a:r>
              <a:rPr lang="en-US" altLang="en-US" sz="2800" dirty="0" err="1" smtClean="0"/>
              <a:t>tích</a:t>
            </a:r>
            <a:r>
              <a:rPr lang="en-US" altLang="en-US" sz="2800" dirty="0" smtClean="0"/>
              <a:t> </a:t>
            </a:r>
            <a:r>
              <a:rPr lang="en-US" altLang="en-US" sz="2800" dirty="0" err="1" smtClean="0"/>
              <a:t>và</a:t>
            </a:r>
            <a:r>
              <a:rPr lang="en-US" altLang="en-US" sz="2800" dirty="0" smtClean="0"/>
              <a:t> </a:t>
            </a:r>
            <a:r>
              <a:rPr lang="en-US" altLang="en-US" sz="2800" dirty="0" err="1" smtClean="0"/>
              <a:t>lập</a:t>
            </a:r>
            <a:r>
              <a:rPr lang="en-US" altLang="en-US" sz="2800" dirty="0" smtClean="0"/>
              <a:t> </a:t>
            </a:r>
            <a:r>
              <a:rPr lang="en-US" altLang="en-US" sz="2800" dirty="0" err="1" smtClean="0"/>
              <a:t>luận</a:t>
            </a:r>
            <a:r>
              <a:rPr lang="en-US" altLang="en-US" sz="2800" dirty="0" smtClean="0"/>
              <a:t> </a:t>
            </a:r>
            <a:r>
              <a:rPr lang="en-US" altLang="en-US" sz="2800" dirty="0" err="1" smtClean="0"/>
              <a:t>cho</a:t>
            </a:r>
            <a:r>
              <a:rPr lang="en-US" altLang="en-US" sz="2800" dirty="0" smtClean="0"/>
              <a:t> HS.</a:t>
            </a:r>
          </a:p>
          <a:p>
            <a:pPr eaLnBrk="1" hangingPunct="1">
              <a:lnSpc>
                <a:spcPct val="90000"/>
              </a:lnSpc>
              <a:buFontTx/>
              <a:buNone/>
            </a:pPr>
            <a:r>
              <a:rPr lang="en-US" altLang="en-US" sz="2800" dirty="0" smtClean="0"/>
              <a:t>	-</a:t>
            </a:r>
            <a:r>
              <a:rPr lang="en-US" altLang="en-US" sz="2800" dirty="0" err="1" smtClean="0"/>
              <a:t>Phát</a:t>
            </a:r>
            <a:r>
              <a:rPr lang="en-US" altLang="en-US" sz="2800" dirty="0" smtClean="0"/>
              <a:t> </a:t>
            </a:r>
            <a:r>
              <a:rPr lang="en-US" altLang="en-US" sz="2800" dirty="0" err="1" smtClean="0"/>
              <a:t>triển</a:t>
            </a:r>
            <a:r>
              <a:rPr lang="en-US" altLang="en-US" sz="2800" dirty="0" smtClean="0"/>
              <a:t> </a:t>
            </a:r>
            <a:r>
              <a:rPr lang="en-US" altLang="en-US" sz="2800" dirty="0" err="1" smtClean="0"/>
              <a:t>tính</a:t>
            </a:r>
            <a:r>
              <a:rPr lang="en-US" altLang="en-US" sz="2800" dirty="0" smtClean="0"/>
              <a:t> </a:t>
            </a:r>
            <a:r>
              <a:rPr lang="en-US" altLang="en-US" sz="2800" dirty="0" err="1" smtClean="0"/>
              <a:t>sáng</a:t>
            </a:r>
            <a:r>
              <a:rPr lang="en-US" altLang="en-US" sz="2800" dirty="0" smtClean="0"/>
              <a:t> </a:t>
            </a:r>
            <a:r>
              <a:rPr lang="en-US" altLang="en-US" sz="2800" dirty="0" err="1" smtClean="0"/>
              <a:t>tạo</a:t>
            </a:r>
            <a:r>
              <a:rPr lang="en-US" altLang="en-US" sz="2800" dirty="0" smtClean="0"/>
              <a:t> </a:t>
            </a:r>
            <a:r>
              <a:rPr lang="en-US" altLang="en-US" sz="2800" dirty="0" err="1" smtClean="0"/>
              <a:t>và</a:t>
            </a:r>
            <a:r>
              <a:rPr lang="en-US" altLang="en-US" sz="2800" dirty="0" smtClean="0"/>
              <a:t> </a:t>
            </a:r>
            <a:r>
              <a:rPr lang="en-US" altLang="en-US" sz="2800" dirty="0" err="1" smtClean="0"/>
              <a:t>kích</a:t>
            </a:r>
            <a:r>
              <a:rPr lang="en-US" altLang="en-US" sz="2800" dirty="0" smtClean="0"/>
              <a:t> </a:t>
            </a:r>
            <a:r>
              <a:rPr lang="en-US" altLang="en-US" sz="2800" dirty="0" err="1" smtClean="0"/>
              <a:t>thích</a:t>
            </a:r>
            <a:r>
              <a:rPr lang="en-US" altLang="en-US" sz="2800" dirty="0" smtClean="0"/>
              <a:t> </a:t>
            </a:r>
            <a:r>
              <a:rPr lang="en-US" altLang="en-US" sz="2800" dirty="0" err="1" smtClean="0"/>
              <a:t>sự</a:t>
            </a:r>
            <a:r>
              <a:rPr lang="en-US" altLang="en-US" sz="2800" dirty="0" smtClean="0"/>
              <a:t> </a:t>
            </a:r>
            <a:r>
              <a:rPr lang="en-US" altLang="en-US" sz="2800" dirty="0" err="1" smtClean="0"/>
              <a:t>đổi</a:t>
            </a:r>
            <a:r>
              <a:rPr lang="en-US" altLang="en-US" sz="2800" dirty="0" smtClean="0"/>
              <a:t> </a:t>
            </a:r>
            <a:r>
              <a:rPr lang="en-US" altLang="en-US" sz="2800" dirty="0" err="1" smtClean="0"/>
              <a:t>mới</a:t>
            </a:r>
            <a:r>
              <a:rPr lang="en-US" altLang="en-US" sz="2800" dirty="0" smtClean="0"/>
              <a:t> ở HS.</a:t>
            </a:r>
          </a:p>
          <a:p>
            <a:pPr eaLnBrk="1" hangingPunct="1">
              <a:lnSpc>
                <a:spcPct val="90000"/>
              </a:lnSpc>
              <a:buFontTx/>
              <a:buNone/>
            </a:pPr>
            <a:r>
              <a:rPr lang="en-US" altLang="en-US" sz="2800" dirty="0" smtClean="0"/>
              <a:t>	-</a:t>
            </a:r>
            <a:r>
              <a:rPr lang="en-US" altLang="en-US" sz="2800" dirty="0" err="1" smtClean="0"/>
              <a:t>Tạo</a:t>
            </a:r>
            <a:r>
              <a:rPr lang="en-US" altLang="en-US" sz="2800" dirty="0" smtClean="0"/>
              <a:t> </a:t>
            </a:r>
            <a:r>
              <a:rPr lang="en-US" altLang="en-US" sz="2800" dirty="0" err="1" smtClean="0"/>
              <a:t>điều</a:t>
            </a:r>
            <a:r>
              <a:rPr lang="en-US" altLang="en-US" sz="2800" dirty="0" smtClean="0"/>
              <a:t> </a:t>
            </a:r>
            <a:r>
              <a:rPr lang="en-US" altLang="en-US" sz="2800" dirty="0" err="1" smtClean="0"/>
              <a:t>kiện</a:t>
            </a:r>
            <a:r>
              <a:rPr lang="en-US" altLang="en-US" sz="2800" dirty="0" smtClean="0"/>
              <a:t> </a:t>
            </a:r>
            <a:r>
              <a:rPr lang="en-US" altLang="en-US" sz="2800" dirty="0" err="1" smtClean="0"/>
              <a:t>để</a:t>
            </a:r>
            <a:r>
              <a:rPr lang="en-US" altLang="en-US" sz="2800" dirty="0" smtClean="0"/>
              <a:t> HS </a:t>
            </a:r>
            <a:r>
              <a:rPr lang="en-US" altLang="en-US" sz="2800" dirty="0" err="1" smtClean="0"/>
              <a:t>học</a:t>
            </a:r>
            <a:r>
              <a:rPr lang="en-US" altLang="en-US" sz="2800" dirty="0" smtClean="0"/>
              <a:t> </a:t>
            </a:r>
            <a:r>
              <a:rPr lang="en-US" altLang="en-US" sz="2800" dirty="0" err="1" smtClean="0"/>
              <a:t>hỏi</a:t>
            </a:r>
            <a:r>
              <a:rPr lang="en-US" altLang="en-US" sz="2800" dirty="0" smtClean="0"/>
              <a:t> </a:t>
            </a:r>
            <a:r>
              <a:rPr lang="en-US" altLang="en-US" sz="2800" dirty="0" err="1" smtClean="0"/>
              <a:t>và</a:t>
            </a:r>
            <a:r>
              <a:rPr lang="en-US" altLang="en-US" sz="2800" dirty="0" smtClean="0"/>
              <a:t> chia </a:t>
            </a:r>
            <a:r>
              <a:rPr lang="en-US" altLang="en-US" sz="2800" dirty="0" err="1" smtClean="0"/>
              <a:t>sẻ</a:t>
            </a:r>
            <a:r>
              <a:rPr lang="en-US" altLang="en-US" sz="2800" dirty="0" smtClean="0"/>
              <a:t> </a:t>
            </a:r>
            <a:r>
              <a:rPr lang="en-US" altLang="en-US" sz="2800" dirty="0" err="1" smtClean="0"/>
              <a:t>kinh</a:t>
            </a:r>
            <a:r>
              <a:rPr lang="en-US" altLang="en-US" sz="2800" dirty="0" smtClean="0"/>
              <a:t> </a:t>
            </a:r>
            <a:r>
              <a:rPr lang="en-US" altLang="en-US" sz="2800" dirty="0" err="1" smtClean="0"/>
              <a:t>nghiệm</a:t>
            </a:r>
            <a:r>
              <a:rPr lang="en-US" altLang="en-US" sz="2800" dirty="0" smtClean="0"/>
              <a:t>.</a:t>
            </a:r>
          </a:p>
          <a:p>
            <a:pPr eaLnBrk="1" hangingPunct="1">
              <a:lnSpc>
                <a:spcPct val="90000"/>
              </a:lnSpc>
              <a:buFontTx/>
              <a:buNone/>
            </a:pPr>
            <a:r>
              <a:rPr lang="en-US" altLang="en-US" sz="2800" dirty="0" smtClean="0"/>
              <a:t>	-</a:t>
            </a:r>
            <a:r>
              <a:rPr lang="en-US" altLang="en-US" sz="2800" dirty="0" err="1" smtClean="0"/>
              <a:t>Phát</a:t>
            </a:r>
            <a:r>
              <a:rPr lang="en-US" altLang="en-US" sz="2800" dirty="0" smtClean="0"/>
              <a:t> </a:t>
            </a:r>
            <a:r>
              <a:rPr lang="en-US" altLang="en-US" sz="2800" dirty="0" err="1" smtClean="0"/>
              <a:t>triển</a:t>
            </a:r>
            <a:r>
              <a:rPr lang="en-US" altLang="en-US" sz="2800" dirty="0" smtClean="0"/>
              <a:t> ở HS </a:t>
            </a:r>
            <a:r>
              <a:rPr lang="en-US" altLang="en-US" sz="2800" dirty="0" err="1" smtClean="0"/>
              <a:t>kỹ</a:t>
            </a:r>
            <a:r>
              <a:rPr lang="en-US" altLang="en-US" sz="2800" dirty="0" smtClean="0"/>
              <a:t> </a:t>
            </a:r>
            <a:r>
              <a:rPr lang="en-US" altLang="en-US" sz="2800" dirty="0" err="1" smtClean="0"/>
              <a:t>năng</a:t>
            </a:r>
            <a:r>
              <a:rPr lang="en-US" altLang="en-US" sz="2800" dirty="0" smtClean="0"/>
              <a:t> </a:t>
            </a:r>
            <a:r>
              <a:rPr lang="en-US" altLang="en-US" sz="2800" dirty="0" err="1" smtClean="0"/>
              <a:t>ứng</a:t>
            </a:r>
            <a:r>
              <a:rPr lang="en-US" altLang="en-US" sz="2800" dirty="0" smtClean="0"/>
              <a:t> </a:t>
            </a:r>
            <a:r>
              <a:rPr lang="en-US" altLang="en-US" sz="2800" dirty="0" err="1" smtClean="0"/>
              <a:t>xử</a:t>
            </a:r>
            <a:r>
              <a:rPr lang="en-US" altLang="en-US" sz="2800" dirty="0" smtClean="0"/>
              <a:t>, </a:t>
            </a:r>
            <a:r>
              <a:rPr lang="en-US" altLang="en-US" sz="2800" dirty="0" err="1" smtClean="0"/>
              <a:t>tinh</a:t>
            </a:r>
            <a:r>
              <a:rPr lang="en-US" altLang="en-US" sz="2800" dirty="0" smtClean="0"/>
              <a:t> </a:t>
            </a:r>
            <a:r>
              <a:rPr lang="en-US" altLang="en-US" sz="2800" dirty="0" err="1" smtClean="0"/>
              <a:t>thần</a:t>
            </a:r>
            <a:r>
              <a:rPr lang="en-US" altLang="en-US" sz="2800" dirty="0" smtClean="0"/>
              <a:t> </a:t>
            </a:r>
            <a:r>
              <a:rPr lang="en-US" altLang="en-US" sz="2800" dirty="0" err="1" smtClean="0"/>
              <a:t>hợp</a:t>
            </a:r>
            <a:r>
              <a:rPr lang="en-US" altLang="en-US" sz="2800" dirty="0" smtClean="0"/>
              <a:t> </a:t>
            </a:r>
            <a:r>
              <a:rPr lang="en-US" altLang="en-US" sz="2800" dirty="0" err="1" smtClean="0"/>
              <a:t>tác</a:t>
            </a:r>
            <a:r>
              <a:rPr lang="en-US" altLang="en-US" sz="2800" dirty="0" smtClean="0"/>
              <a:t>, </a:t>
            </a:r>
            <a:r>
              <a:rPr lang="en-US" altLang="en-US" sz="2800" dirty="0" err="1" smtClean="0"/>
              <a:t>tính</a:t>
            </a:r>
            <a:r>
              <a:rPr lang="en-US" altLang="en-US" sz="2800" dirty="0" smtClean="0"/>
              <a:t> </a:t>
            </a:r>
            <a:r>
              <a:rPr lang="en-US" altLang="en-US" sz="2800" dirty="0" err="1" smtClean="0"/>
              <a:t>trách</a:t>
            </a:r>
            <a:r>
              <a:rPr lang="en-US" altLang="en-US" sz="2800" dirty="0" smtClean="0"/>
              <a:t> </a:t>
            </a:r>
            <a:r>
              <a:rPr lang="en-US" altLang="en-US" sz="2800" dirty="0" err="1" smtClean="0"/>
              <a:t>nhiệm</a:t>
            </a:r>
            <a:r>
              <a:rPr lang="en-US" altLang="en-US" sz="2800" dirty="0" smtClean="0"/>
              <a:t>, </a:t>
            </a:r>
            <a:r>
              <a:rPr lang="en-US" altLang="en-US" sz="2800" dirty="0" err="1" smtClean="0"/>
              <a:t>biết</a:t>
            </a:r>
            <a:r>
              <a:rPr lang="en-US" altLang="en-US" sz="2800" dirty="0" smtClean="0"/>
              <a:t> </a:t>
            </a:r>
            <a:r>
              <a:rPr lang="en-US" altLang="en-US" sz="2800" dirty="0" err="1" smtClean="0"/>
              <a:t>lắng</a:t>
            </a:r>
            <a:r>
              <a:rPr lang="en-US" altLang="en-US" sz="2800" dirty="0" smtClean="0"/>
              <a:t> </a:t>
            </a:r>
            <a:r>
              <a:rPr lang="en-US" altLang="en-US" sz="2800" dirty="0" err="1" smtClean="0"/>
              <a:t>nghe</a:t>
            </a:r>
            <a:r>
              <a:rPr lang="en-US" altLang="en-US" sz="2800" dirty="0" smtClean="0"/>
              <a:t> </a:t>
            </a:r>
            <a:r>
              <a:rPr lang="en-US" altLang="en-US" sz="2800" dirty="0" err="1" smtClean="0"/>
              <a:t>và</a:t>
            </a:r>
            <a:r>
              <a:rPr lang="en-US" altLang="en-US" sz="2800" dirty="0" smtClean="0"/>
              <a:t> </a:t>
            </a:r>
            <a:r>
              <a:rPr lang="en-US" altLang="en-US" sz="2800" dirty="0" err="1" smtClean="0"/>
              <a:t>tự</a:t>
            </a:r>
            <a:r>
              <a:rPr lang="en-US" altLang="en-US" sz="2800" dirty="0" smtClean="0"/>
              <a:t> </a:t>
            </a:r>
            <a:r>
              <a:rPr lang="en-US" altLang="en-US" sz="2800" dirty="0" err="1" smtClean="0"/>
              <a:t>khẳng</a:t>
            </a:r>
            <a:r>
              <a:rPr lang="en-US" altLang="en-US" sz="2800" dirty="0" smtClean="0"/>
              <a:t> </a:t>
            </a:r>
            <a:r>
              <a:rPr lang="en-US" altLang="en-US" sz="2800" dirty="0" err="1" smtClean="0"/>
              <a:t>định</a:t>
            </a:r>
            <a:r>
              <a:rPr lang="en-US" altLang="en-US" sz="2800" dirty="0" smtClean="0"/>
              <a:t>.</a:t>
            </a:r>
          </a:p>
          <a:p>
            <a:pPr eaLnBrk="1" hangingPunct="1">
              <a:lnSpc>
                <a:spcPct val="90000"/>
              </a:lnSpc>
              <a:buFontTx/>
              <a:buNone/>
            </a:pPr>
            <a:r>
              <a:rPr lang="en-US" altLang="en-US" sz="2800" dirty="0" smtClean="0"/>
              <a:t>	-</a:t>
            </a:r>
            <a:r>
              <a:rPr lang="en-US" altLang="en-US" sz="2800" dirty="0" err="1" smtClean="0"/>
              <a:t>Làm</a:t>
            </a:r>
            <a:r>
              <a:rPr lang="en-US" altLang="en-US" sz="2800" dirty="0" smtClean="0"/>
              <a:t> </a:t>
            </a:r>
            <a:r>
              <a:rPr lang="en-US" altLang="en-US" sz="2800" dirty="0" err="1" smtClean="0"/>
              <a:t>thay</a:t>
            </a:r>
            <a:r>
              <a:rPr lang="en-US" altLang="en-US" sz="2800" dirty="0" smtClean="0"/>
              <a:t> </a:t>
            </a:r>
            <a:r>
              <a:rPr lang="en-US" altLang="en-US" sz="2800" dirty="0" err="1" smtClean="0"/>
              <a:t>đổi</a:t>
            </a:r>
            <a:r>
              <a:rPr lang="en-US" altLang="en-US" sz="2800" dirty="0" smtClean="0"/>
              <a:t> </a:t>
            </a:r>
            <a:r>
              <a:rPr lang="en-US" altLang="en-US" sz="2800" dirty="0" err="1" smtClean="0"/>
              <a:t>thái</a:t>
            </a:r>
            <a:r>
              <a:rPr lang="en-US" altLang="en-US" sz="2800" dirty="0" smtClean="0"/>
              <a:t> </a:t>
            </a:r>
            <a:r>
              <a:rPr lang="en-US" altLang="en-US" sz="2800" dirty="0" err="1" smtClean="0"/>
              <a:t>độ</a:t>
            </a:r>
            <a:r>
              <a:rPr lang="en-US" altLang="en-US" sz="2800" dirty="0" smtClean="0"/>
              <a:t> </a:t>
            </a:r>
            <a:r>
              <a:rPr lang="en-US" altLang="en-US" sz="2800" dirty="0" err="1" smtClean="0"/>
              <a:t>của</a:t>
            </a:r>
            <a:r>
              <a:rPr lang="en-US" altLang="en-US" sz="2800" dirty="0" smtClean="0"/>
              <a:t> HS </a:t>
            </a:r>
            <a:r>
              <a:rPr lang="en-US" altLang="en-US" sz="2800" dirty="0" err="1" smtClean="0"/>
              <a:t>đối</a:t>
            </a:r>
            <a:r>
              <a:rPr lang="en-US" altLang="en-US" sz="2800" dirty="0" smtClean="0"/>
              <a:t> </a:t>
            </a:r>
            <a:r>
              <a:rPr lang="en-US" altLang="en-US" sz="2800" dirty="0" err="1" smtClean="0"/>
              <a:t>với</a:t>
            </a:r>
            <a:r>
              <a:rPr lang="en-US" altLang="en-US" sz="2800" dirty="0" smtClean="0"/>
              <a:t> </a:t>
            </a:r>
            <a:r>
              <a:rPr lang="en-US" altLang="en-US" sz="2800" dirty="0" err="1" smtClean="0"/>
              <a:t>các</a:t>
            </a:r>
            <a:r>
              <a:rPr lang="en-US" altLang="en-US" sz="2800" dirty="0" smtClean="0"/>
              <a:t> </a:t>
            </a:r>
            <a:r>
              <a:rPr lang="en-US" altLang="en-US" sz="2800" dirty="0" err="1" smtClean="0"/>
              <a:t>vấn</a:t>
            </a:r>
            <a:r>
              <a:rPr lang="en-US" altLang="en-US" sz="2800" dirty="0" smtClean="0"/>
              <a:t> </a:t>
            </a:r>
            <a:r>
              <a:rPr lang="en-US" altLang="en-US" sz="2800" dirty="0" err="1" smtClean="0"/>
              <a:t>đề</a:t>
            </a:r>
            <a:r>
              <a:rPr lang="en-US" altLang="en-US" sz="2800" dirty="0" smtClean="0"/>
              <a:t> </a:t>
            </a:r>
            <a:r>
              <a:rPr lang="en-US" altLang="en-US" sz="2800" dirty="0" err="1" smtClean="0"/>
              <a:t>cụ</a:t>
            </a:r>
            <a:r>
              <a:rPr lang="en-US" altLang="en-US" sz="2800" dirty="0" smtClean="0"/>
              <a:t> </a:t>
            </a:r>
            <a:r>
              <a:rPr lang="en-US" altLang="en-US" sz="2800" dirty="0" err="1" smtClean="0"/>
              <a:t>thể</a:t>
            </a:r>
            <a:r>
              <a:rPr lang="en-US" altLang="en-US" sz="2800" dirty="0" smtClean="0"/>
              <a:t> </a:t>
            </a:r>
            <a:r>
              <a:rPr lang="en-US" altLang="en-US" sz="2800" dirty="0" err="1" smtClean="0"/>
              <a:t>nào</a:t>
            </a:r>
            <a:r>
              <a:rPr lang="en-US" altLang="en-US" sz="2800" dirty="0" smtClean="0"/>
              <a:t> </a:t>
            </a:r>
            <a:r>
              <a:rPr lang="en-US" altLang="en-US" sz="2800" dirty="0" err="1" smtClean="0"/>
              <a:t>đó</a:t>
            </a:r>
            <a:r>
              <a:rPr lang="en-US" altLang="en-US" sz="2800" dirty="0" smtClean="0"/>
              <a:t> </a:t>
            </a:r>
            <a:r>
              <a:rPr lang="en-US" altLang="en-US" sz="2800" dirty="0" err="1" smtClean="0"/>
              <a:t>của</a:t>
            </a:r>
            <a:r>
              <a:rPr lang="en-US" altLang="en-US" sz="2800" dirty="0" smtClean="0"/>
              <a:t> </a:t>
            </a:r>
            <a:r>
              <a:rPr lang="en-US" altLang="en-US" sz="2800" dirty="0" err="1" smtClean="0"/>
              <a:t>môn</a:t>
            </a:r>
            <a:r>
              <a:rPr lang="en-US" altLang="en-US" sz="2800" dirty="0" smtClean="0"/>
              <a:t> </a:t>
            </a:r>
            <a:r>
              <a:rPr lang="en-US" altLang="en-US" sz="2800" dirty="0" err="1" smtClean="0"/>
              <a:t>học</a:t>
            </a:r>
            <a:r>
              <a:rPr lang="en-US" altLang="en-US" sz="2800" dirty="0" smtClean="0"/>
              <a:t> hay </a:t>
            </a:r>
            <a:r>
              <a:rPr lang="en-US" altLang="en-US" sz="2800" dirty="0" err="1" smtClean="0"/>
              <a:t>của</a:t>
            </a:r>
            <a:r>
              <a:rPr lang="en-US" altLang="en-US" sz="2800" dirty="0" smtClean="0"/>
              <a:t> </a:t>
            </a:r>
            <a:r>
              <a:rPr lang="en-US" altLang="en-US" sz="2800" dirty="0" err="1" smtClean="0"/>
              <a:t>cuộc</a:t>
            </a:r>
            <a:r>
              <a:rPr lang="en-US" altLang="en-US" sz="2800" dirty="0" smtClean="0"/>
              <a:t> </a:t>
            </a:r>
            <a:r>
              <a:rPr lang="en-US" altLang="en-US" sz="2800" dirty="0" err="1" smtClean="0"/>
              <a:t>sống</a:t>
            </a:r>
            <a:r>
              <a:rPr lang="en-US" altLang="en-US" sz="2800" dirty="0" smtClean="0"/>
              <a:t>.</a:t>
            </a:r>
          </a:p>
        </p:txBody>
      </p:sp>
      <p:sp>
        <p:nvSpPr>
          <p:cNvPr id="3" name="Rectangle 2"/>
          <p:cNvSpPr>
            <a:spLocks noGrp="1" noChangeArrowheads="1"/>
          </p:cNvSpPr>
          <p:nvPr>
            <p:ph type="title"/>
          </p:nvPr>
        </p:nvSpPr>
        <p:spPr>
          <a:xfrm>
            <a:off x="901700" y="128954"/>
            <a:ext cx="8242300" cy="561975"/>
          </a:xfrm>
        </p:spPr>
        <p:txBody>
          <a:bodyPr rtlCol="0">
            <a:normAutofit fontScale="90000"/>
          </a:bodyPr>
          <a:lstStyle/>
          <a:p>
            <a:pPr eaLnBrk="1" fontAlgn="auto" hangingPunct="1">
              <a:spcAft>
                <a:spcPts val="0"/>
              </a:spcAft>
              <a:defRPr/>
            </a:pPr>
            <a:r>
              <a:rPr lang="en-US" sz="4000" b="1" dirty="0" err="1">
                <a:solidFill>
                  <a:srgbClr val="C00000"/>
                </a:solidFill>
              </a:rPr>
              <a:t>Phương</a:t>
            </a:r>
            <a:r>
              <a:rPr lang="en-US" sz="4000" b="1" dirty="0">
                <a:solidFill>
                  <a:srgbClr val="C00000"/>
                </a:solidFill>
              </a:rPr>
              <a:t> </a:t>
            </a:r>
            <a:r>
              <a:rPr lang="en-US" sz="4000" b="1" dirty="0" err="1">
                <a:solidFill>
                  <a:srgbClr val="C00000"/>
                </a:solidFill>
              </a:rPr>
              <a:t>pháp</a:t>
            </a:r>
            <a:r>
              <a:rPr lang="en-US" sz="4000" b="1" dirty="0">
                <a:solidFill>
                  <a:srgbClr val="C00000"/>
                </a:solidFill>
              </a:rPr>
              <a:t> </a:t>
            </a:r>
            <a:r>
              <a:rPr lang="en-US" sz="4000" b="1" dirty="0" err="1">
                <a:solidFill>
                  <a:srgbClr val="C00000"/>
                </a:solidFill>
              </a:rPr>
              <a:t>tình</a:t>
            </a:r>
            <a:r>
              <a:rPr lang="en-US" sz="4000" b="1" dirty="0">
                <a:solidFill>
                  <a:srgbClr val="C00000"/>
                </a:solidFill>
              </a:rPr>
              <a:t> </a:t>
            </a:r>
            <a:r>
              <a:rPr lang="en-US" sz="4000" b="1" dirty="0" err="1">
                <a:solidFill>
                  <a:srgbClr val="C00000"/>
                </a:solidFill>
              </a:rPr>
              <a:t>huống</a:t>
            </a:r>
            <a:endParaRPr lang="en-US" sz="4000" dirty="0">
              <a:solidFill>
                <a:srgbClr val="C00000"/>
              </a:solidFill>
            </a:endParaRPr>
          </a:p>
        </p:txBody>
      </p:sp>
    </p:spTree>
    <p:extLst>
      <p:ext uri="{BB962C8B-B14F-4D97-AF65-F5344CB8AC3E}">
        <p14:creationId xmlns:p14="http://schemas.microsoft.com/office/powerpoint/2010/main" val="1162629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68812" y="872197"/>
            <a:ext cx="8750105" cy="5458266"/>
          </a:xfrm>
        </p:spPr>
        <p:txBody>
          <a:bodyPr>
            <a:normAutofit fontScale="92500"/>
          </a:bodyPr>
          <a:lstStyle/>
          <a:p>
            <a:pPr algn="just" eaLnBrk="1" hangingPunct="1">
              <a:lnSpc>
                <a:spcPct val="100000"/>
              </a:lnSpc>
              <a:buFontTx/>
              <a:buNone/>
            </a:pPr>
            <a:r>
              <a:rPr lang="en-US" altLang="en-US" sz="2400" b="1" i="1" dirty="0" err="1" smtClean="0">
                <a:solidFill>
                  <a:srgbClr val="C00000"/>
                </a:solidFill>
              </a:rPr>
              <a:t>Tác</a:t>
            </a:r>
            <a:r>
              <a:rPr lang="en-US" altLang="en-US" sz="2400" b="1" i="1" dirty="0" smtClean="0">
                <a:solidFill>
                  <a:srgbClr val="C00000"/>
                </a:solidFill>
              </a:rPr>
              <a:t> </a:t>
            </a:r>
            <a:r>
              <a:rPr lang="en-US" altLang="en-US" sz="2400" b="1" i="1" dirty="0" err="1" smtClean="0">
                <a:solidFill>
                  <a:srgbClr val="C00000"/>
                </a:solidFill>
              </a:rPr>
              <a:t>dụng</a:t>
            </a:r>
            <a:endParaRPr lang="en-US" altLang="en-US" sz="2400" b="1" dirty="0" smtClean="0">
              <a:solidFill>
                <a:srgbClr val="C00000"/>
              </a:solidFill>
            </a:endParaRPr>
          </a:p>
          <a:p>
            <a:pPr algn="just" eaLnBrk="1" hangingPunct="1">
              <a:lnSpc>
                <a:spcPct val="100000"/>
              </a:lnSpc>
              <a:buFontTx/>
              <a:buNone/>
            </a:pPr>
            <a:r>
              <a:rPr lang="en-US" altLang="en-US" sz="2400" dirty="0" smtClean="0"/>
              <a:t>	</a:t>
            </a:r>
            <a:r>
              <a:rPr lang="en-US" altLang="en-US" sz="2400" b="1" i="1" dirty="0" err="1" smtClean="0"/>
              <a:t>Phương</a:t>
            </a:r>
            <a:r>
              <a:rPr lang="en-US" altLang="en-US" sz="2400" b="1" i="1" dirty="0" smtClean="0"/>
              <a:t> </a:t>
            </a:r>
            <a:r>
              <a:rPr lang="en-US" altLang="en-US" sz="2400" b="1" i="1" dirty="0" err="1" smtClean="0"/>
              <a:t>pháp</a:t>
            </a:r>
            <a:r>
              <a:rPr lang="en-US" altLang="en-US" sz="2400" b="1" i="1" dirty="0" smtClean="0"/>
              <a:t> </a:t>
            </a:r>
            <a:r>
              <a:rPr lang="en-US" altLang="en-US" sz="2400" b="1" i="1" dirty="0" err="1" smtClean="0"/>
              <a:t>tình</a:t>
            </a:r>
            <a:r>
              <a:rPr lang="en-US" altLang="en-US" sz="2400" b="1" i="1" dirty="0" smtClean="0"/>
              <a:t> </a:t>
            </a:r>
            <a:r>
              <a:rPr lang="en-US" altLang="en-US" sz="2400" b="1" i="1" dirty="0" err="1" smtClean="0"/>
              <a:t>huống</a:t>
            </a:r>
            <a:r>
              <a:rPr lang="en-US" altLang="en-US" sz="2400" b="1" i="1" dirty="0" smtClean="0"/>
              <a:t> </a:t>
            </a:r>
            <a:r>
              <a:rPr lang="en-US" altLang="en-US" sz="2400" b="1" i="1" dirty="0" err="1" smtClean="0"/>
              <a:t>có</a:t>
            </a:r>
            <a:r>
              <a:rPr lang="en-US" altLang="en-US" sz="2400" b="1" i="1" dirty="0" smtClean="0"/>
              <a:t> </a:t>
            </a:r>
            <a:r>
              <a:rPr lang="en-US" altLang="en-US" sz="2400" b="1" i="1" dirty="0" err="1" smtClean="0"/>
              <a:t>nhiều</a:t>
            </a:r>
            <a:r>
              <a:rPr lang="en-US" altLang="en-US" sz="2400" b="1" i="1" dirty="0" smtClean="0"/>
              <a:t> </a:t>
            </a:r>
            <a:r>
              <a:rPr lang="en-US" altLang="en-US" sz="2400" b="1" i="1" dirty="0" err="1" smtClean="0"/>
              <a:t>tác</a:t>
            </a:r>
            <a:r>
              <a:rPr lang="en-US" altLang="en-US" sz="2400" b="1" i="1" dirty="0" smtClean="0"/>
              <a:t> </a:t>
            </a:r>
            <a:r>
              <a:rPr lang="en-US" altLang="en-US" sz="2400" b="1" i="1" dirty="0" err="1" smtClean="0"/>
              <a:t>dụng</a:t>
            </a:r>
            <a:r>
              <a:rPr lang="en-US" altLang="en-US" sz="2400" b="1" i="1" dirty="0" smtClean="0"/>
              <a:t> </a:t>
            </a:r>
            <a:r>
              <a:rPr lang="en-US" altLang="en-US" sz="2400" b="1" i="1" dirty="0" err="1" smtClean="0"/>
              <a:t>tích</a:t>
            </a:r>
            <a:r>
              <a:rPr lang="en-US" altLang="en-US" sz="2400" b="1" i="1" dirty="0" smtClean="0"/>
              <a:t> </a:t>
            </a:r>
            <a:r>
              <a:rPr lang="en-US" altLang="en-US" sz="2400" b="1" i="1" dirty="0" err="1" smtClean="0"/>
              <a:t>cực</a:t>
            </a:r>
            <a:r>
              <a:rPr lang="en-US" altLang="en-US" sz="2400" b="1" i="1" dirty="0" smtClean="0"/>
              <a:t> </a:t>
            </a:r>
            <a:r>
              <a:rPr lang="en-US" altLang="en-US" sz="2400" b="1" i="1" dirty="0" err="1" smtClean="0"/>
              <a:t>đối</a:t>
            </a:r>
            <a:r>
              <a:rPr lang="en-US" altLang="en-US" sz="2400" b="1" i="1" dirty="0" smtClean="0"/>
              <a:t> </a:t>
            </a:r>
            <a:r>
              <a:rPr lang="en-US" altLang="en-US" sz="2400" b="1" i="1" dirty="0" err="1" smtClean="0"/>
              <a:t>với</a:t>
            </a:r>
            <a:r>
              <a:rPr lang="en-US" altLang="en-US" sz="2400" b="1" i="1" dirty="0" smtClean="0"/>
              <a:t> </a:t>
            </a:r>
            <a:r>
              <a:rPr lang="en-US" altLang="en-US" sz="2400" b="1" i="1" dirty="0" err="1" smtClean="0"/>
              <a:t>người</a:t>
            </a:r>
            <a:r>
              <a:rPr lang="en-US" altLang="en-US" sz="2400" b="1" i="1" dirty="0" smtClean="0"/>
              <a:t> </a:t>
            </a:r>
            <a:r>
              <a:rPr lang="en-US" altLang="en-US" sz="2400" b="1" i="1" dirty="0" err="1" smtClean="0"/>
              <a:t>học</a:t>
            </a:r>
            <a:r>
              <a:rPr lang="en-US" altLang="en-US" sz="2400" b="1" i="1" dirty="0" smtClean="0"/>
              <a:t>:</a:t>
            </a:r>
          </a:p>
          <a:p>
            <a:pPr algn="just" eaLnBrk="1" hangingPunct="1">
              <a:lnSpc>
                <a:spcPct val="100000"/>
              </a:lnSpc>
              <a:buFontTx/>
              <a:buNone/>
            </a:pPr>
            <a:r>
              <a:rPr lang="en-US" altLang="en-US" sz="2400" dirty="0" smtClean="0"/>
              <a:t>	-HS </a:t>
            </a:r>
            <a:r>
              <a:rPr lang="en-US" altLang="en-US" sz="2400" dirty="0" err="1" smtClean="0"/>
              <a:t>không</a:t>
            </a:r>
            <a:r>
              <a:rPr lang="en-US" altLang="en-US" sz="2400" dirty="0" smtClean="0"/>
              <a:t> </a:t>
            </a:r>
            <a:r>
              <a:rPr lang="en-US" altLang="en-US" sz="2400" dirty="0" err="1" smtClean="0"/>
              <a:t>phải</a:t>
            </a:r>
            <a:r>
              <a:rPr lang="en-US" altLang="en-US" sz="2400" dirty="0" smtClean="0"/>
              <a:t> </a:t>
            </a:r>
            <a:r>
              <a:rPr lang="en-US" altLang="en-US" sz="2400" dirty="0" err="1" smtClean="0"/>
              <a:t>tiếp</a:t>
            </a:r>
            <a:r>
              <a:rPr lang="en-US" altLang="en-US" sz="2400" dirty="0" smtClean="0"/>
              <a:t> </a:t>
            </a:r>
            <a:r>
              <a:rPr lang="en-US" altLang="en-US" sz="2400" dirty="0" err="1" smtClean="0"/>
              <a:t>nhận</a:t>
            </a:r>
            <a:r>
              <a:rPr lang="en-US" altLang="en-US" sz="2400" dirty="0" smtClean="0"/>
              <a:t> </a:t>
            </a:r>
            <a:r>
              <a:rPr lang="en-US" altLang="en-US" sz="2400" dirty="0" err="1" smtClean="0"/>
              <a:t>những</a:t>
            </a:r>
            <a:r>
              <a:rPr lang="en-US" altLang="en-US" sz="2400" dirty="0" smtClean="0"/>
              <a:t> </a:t>
            </a:r>
            <a:r>
              <a:rPr lang="en-US" altLang="en-US" sz="2400" dirty="0" err="1" smtClean="0"/>
              <a:t>lý</a:t>
            </a:r>
            <a:r>
              <a:rPr lang="en-US" altLang="en-US" sz="2400" dirty="0" smtClean="0"/>
              <a:t> </a:t>
            </a:r>
            <a:r>
              <a:rPr lang="en-US" altLang="en-US" sz="2400" dirty="0" err="1" smtClean="0"/>
              <a:t>thuyết</a:t>
            </a:r>
            <a:r>
              <a:rPr lang="en-US" altLang="en-US" sz="2400" dirty="0" smtClean="0"/>
              <a:t> </a:t>
            </a:r>
            <a:r>
              <a:rPr lang="en-US" altLang="en-US" sz="2400" dirty="0" err="1" smtClean="0"/>
              <a:t>trừu</a:t>
            </a:r>
            <a:r>
              <a:rPr lang="en-US" altLang="en-US" sz="2400" dirty="0" smtClean="0"/>
              <a:t> </a:t>
            </a:r>
            <a:r>
              <a:rPr lang="en-US" altLang="en-US" sz="2400" dirty="0" err="1" smtClean="0"/>
              <a:t>tượng</a:t>
            </a:r>
            <a:r>
              <a:rPr lang="en-US" altLang="en-US" sz="2400" dirty="0" smtClean="0"/>
              <a:t> </a:t>
            </a:r>
            <a:r>
              <a:rPr lang="en-US" altLang="en-US" sz="2400" dirty="0" err="1" smtClean="0"/>
              <a:t>mà</a:t>
            </a:r>
            <a:r>
              <a:rPr lang="en-US" altLang="en-US" sz="2400" dirty="0" smtClean="0"/>
              <a:t> </a:t>
            </a:r>
            <a:r>
              <a:rPr lang="en-US" altLang="en-US" sz="2400" dirty="0" err="1" smtClean="0"/>
              <a:t>tham</a:t>
            </a:r>
            <a:r>
              <a:rPr lang="en-US" altLang="en-US" sz="2400" dirty="0" smtClean="0"/>
              <a:t> </a:t>
            </a:r>
            <a:r>
              <a:rPr lang="en-US" altLang="en-US" sz="2400" dirty="0" err="1" smtClean="0"/>
              <a:t>gia</a:t>
            </a:r>
            <a:r>
              <a:rPr lang="en-US" altLang="en-US" sz="2400" dirty="0" smtClean="0"/>
              <a:t> </a:t>
            </a:r>
            <a:r>
              <a:rPr lang="en-US" altLang="en-US" sz="2400" dirty="0" err="1" smtClean="0"/>
              <a:t>trực</a:t>
            </a:r>
            <a:r>
              <a:rPr lang="en-US" altLang="en-US" sz="2400" dirty="0" smtClean="0"/>
              <a:t> </a:t>
            </a:r>
            <a:r>
              <a:rPr lang="en-US" altLang="en-US" sz="2400" dirty="0" err="1" smtClean="0"/>
              <a:t>tiếp</a:t>
            </a:r>
            <a:r>
              <a:rPr lang="en-US" altLang="en-US" sz="2400" dirty="0" smtClean="0"/>
              <a:t> </a:t>
            </a:r>
            <a:r>
              <a:rPr lang="en-US" altLang="en-US" sz="2400" dirty="0" err="1" smtClean="0"/>
              <a:t>giải</a:t>
            </a:r>
            <a:r>
              <a:rPr lang="en-US" altLang="en-US" sz="2400" dirty="0" smtClean="0"/>
              <a:t> </a:t>
            </a:r>
            <a:r>
              <a:rPr lang="en-US" altLang="en-US" sz="2400" dirty="0" err="1" smtClean="0"/>
              <a:t>quyết</a:t>
            </a:r>
            <a:r>
              <a:rPr lang="en-US" altLang="en-US" sz="2400" dirty="0" smtClean="0"/>
              <a:t> </a:t>
            </a:r>
            <a:r>
              <a:rPr lang="en-US" altLang="en-US" sz="2400" dirty="0" err="1" smtClean="0"/>
              <a:t>những</a:t>
            </a:r>
            <a:r>
              <a:rPr lang="en-US" altLang="en-US" sz="2400" dirty="0" smtClean="0"/>
              <a:t> </a:t>
            </a:r>
            <a:r>
              <a:rPr lang="en-US" altLang="en-US" sz="2400" dirty="0" err="1" smtClean="0"/>
              <a:t>vấn</a:t>
            </a:r>
            <a:r>
              <a:rPr lang="en-US" altLang="en-US" sz="2400" dirty="0" smtClean="0"/>
              <a:t> </a:t>
            </a:r>
            <a:r>
              <a:rPr lang="en-US" altLang="en-US" sz="2400" dirty="0" err="1" smtClean="0"/>
              <a:t>đề</a:t>
            </a:r>
            <a:r>
              <a:rPr lang="en-US" altLang="en-US" sz="2400" dirty="0" smtClean="0"/>
              <a:t> </a:t>
            </a:r>
            <a:r>
              <a:rPr lang="en-US" altLang="en-US" sz="2400" dirty="0" err="1" smtClean="0"/>
              <a:t>thực</a:t>
            </a:r>
            <a:r>
              <a:rPr lang="en-US" altLang="en-US" sz="2400" dirty="0" smtClean="0"/>
              <a:t> </a:t>
            </a:r>
            <a:r>
              <a:rPr lang="en-US" altLang="en-US" sz="2400" dirty="0" err="1" smtClean="0"/>
              <a:t>tế</a:t>
            </a:r>
            <a:r>
              <a:rPr lang="en-US" altLang="en-US" sz="2400" dirty="0" smtClean="0"/>
              <a:t> </a:t>
            </a:r>
            <a:r>
              <a:rPr lang="en-US" altLang="en-US" sz="2400" dirty="0" err="1" smtClean="0"/>
              <a:t>của</a:t>
            </a:r>
            <a:r>
              <a:rPr lang="en-US" altLang="en-US" sz="2400" dirty="0" smtClean="0"/>
              <a:t> </a:t>
            </a:r>
            <a:r>
              <a:rPr lang="en-US" altLang="en-US" sz="2400" dirty="0" err="1" smtClean="0"/>
              <a:t>cuộc</a:t>
            </a:r>
            <a:r>
              <a:rPr lang="en-US" altLang="en-US" sz="2400" dirty="0" smtClean="0"/>
              <a:t> </a:t>
            </a:r>
            <a:r>
              <a:rPr lang="en-US" altLang="en-US" sz="2400" dirty="0" err="1" smtClean="0"/>
              <a:t>sống</a:t>
            </a:r>
            <a:r>
              <a:rPr lang="en-US" altLang="en-US" sz="2400" dirty="0" smtClean="0"/>
              <a:t>.</a:t>
            </a:r>
          </a:p>
          <a:p>
            <a:pPr algn="just" eaLnBrk="1" hangingPunct="1">
              <a:lnSpc>
                <a:spcPct val="100000"/>
              </a:lnSpc>
              <a:buFontTx/>
              <a:buNone/>
            </a:pPr>
            <a:r>
              <a:rPr lang="en-US" altLang="en-US" sz="2400" dirty="0" smtClean="0"/>
              <a:t>	-</a:t>
            </a:r>
            <a:r>
              <a:rPr lang="en-US" altLang="en-US" sz="2400" dirty="0" err="1" smtClean="0"/>
              <a:t>Tăng</a:t>
            </a:r>
            <a:r>
              <a:rPr lang="en-US" altLang="en-US" sz="2400" dirty="0" smtClean="0"/>
              <a:t> </a:t>
            </a:r>
            <a:r>
              <a:rPr lang="en-US" altLang="en-US" sz="2400" dirty="0" err="1" smtClean="0"/>
              <a:t>cường</a:t>
            </a:r>
            <a:r>
              <a:rPr lang="en-US" altLang="en-US" sz="2400" dirty="0" smtClean="0"/>
              <a:t> </a:t>
            </a:r>
            <a:r>
              <a:rPr lang="en-US" altLang="en-US" sz="2400" dirty="0" err="1" smtClean="0"/>
              <a:t>khả</a:t>
            </a:r>
            <a:r>
              <a:rPr lang="en-US" altLang="en-US" sz="2400" dirty="0" smtClean="0"/>
              <a:t> </a:t>
            </a:r>
            <a:r>
              <a:rPr lang="en-US" altLang="en-US" sz="2400" dirty="0" err="1" smtClean="0"/>
              <a:t>năng</a:t>
            </a:r>
            <a:r>
              <a:rPr lang="en-US" altLang="en-US" sz="2400" dirty="0" smtClean="0"/>
              <a:t> </a:t>
            </a:r>
            <a:r>
              <a:rPr lang="en-US" altLang="en-US" sz="2400" dirty="0" err="1" smtClean="0"/>
              <a:t>suy</a:t>
            </a:r>
            <a:r>
              <a:rPr lang="en-US" altLang="en-US" sz="2400" dirty="0" smtClean="0"/>
              <a:t> </a:t>
            </a:r>
            <a:r>
              <a:rPr lang="en-US" altLang="en-US" sz="2400" dirty="0" err="1" smtClean="0"/>
              <a:t>nghĩ</a:t>
            </a:r>
            <a:r>
              <a:rPr lang="en-US" altLang="en-US" sz="2400" dirty="0" smtClean="0"/>
              <a:t> </a:t>
            </a:r>
            <a:r>
              <a:rPr lang="en-US" altLang="en-US" sz="2400" dirty="0" err="1" smtClean="0"/>
              <a:t>độc</a:t>
            </a:r>
            <a:r>
              <a:rPr lang="en-US" altLang="en-US" sz="2400" dirty="0" smtClean="0"/>
              <a:t> </a:t>
            </a:r>
            <a:r>
              <a:rPr lang="en-US" altLang="en-US" sz="2400" dirty="0" err="1" smtClean="0"/>
              <a:t>lập</a:t>
            </a:r>
            <a:r>
              <a:rPr lang="en-US" altLang="en-US" sz="2400" dirty="0" smtClean="0"/>
              <a:t>, </a:t>
            </a:r>
            <a:r>
              <a:rPr lang="en-US" altLang="en-US" sz="2400" dirty="0" err="1" smtClean="0"/>
              <a:t>tiếp</a:t>
            </a:r>
            <a:r>
              <a:rPr lang="en-US" altLang="en-US" sz="2400" dirty="0" smtClean="0"/>
              <a:t> </a:t>
            </a:r>
            <a:r>
              <a:rPr lang="en-US" altLang="en-US" sz="2400" dirty="0" err="1" smtClean="0"/>
              <a:t>cận</a:t>
            </a:r>
            <a:r>
              <a:rPr lang="en-US" altLang="en-US" sz="2400" dirty="0" smtClean="0"/>
              <a:t> </a:t>
            </a:r>
            <a:r>
              <a:rPr lang="en-US" altLang="en-US" sz="2400" dirty="0" err="1" smtClean="0"/>
              <a:t>tình</a:t>
            </a:r>
            <a:r>
              <a:rPr lang="en-US" altLang="en-US" sz="2400" dirty="0" smtClean="0"/>
              <a:t> </a:t>
            </a:r>
            <a:r>
              <a:rPr lang="en-US" altLang="en-US" sz="2400" dirty="0" err="1" smtClean="0"/>
              <a:t>huống</a:t>
            </a:r>
            <a:r>
              <a:rPr lang="en-US" altLang="en-US" sz="2400" dirty="0" smtClean="0"/>
              <a:t> </a:t>
            </a:r>
            <a:r>
              <a:rPr lang="en-US" altLang="en-US" sz="2400" dirty="0" err="1" smtClean="0"/>
              <a:t>dưới</a:t>
            </a:r>
            <a:r>
              <a:rPr lang="en-US" altLang="en-US" sz="2400" dirty="0" smtClean="0"/>
              <a:t> </a:t>
            </a:r>
            <a:r>
              <a:rPr lang="en-US" altLang="en-US" sz="2400" dirty="0" err="1" smtClean="0"/>
              <a:t>nhiều</a:t>
            </a:r>
            <a:r>
              <a:rPr lang="en-US" altLang="en-US" sz="2400" dirty="0" smtClean="0"/>
              <a:t> </a:t>
            </a:r>
            <a:r>
              <a:rPr lang="en-US" altLang="en-US" sz="2400" dirty="0" err="1" smtClean="0"/>
              <a:t>góc</a:t>
            </a:r>
            <a:r>
              <a:rPr lang="en-US" altLang="en-US" sz="2400" dirty="0" smtClean="0"/>
              <a:t> </a:t>
            </a:r>
            <a:r>
              <a:rPr lang="en-US" altLang="en-US" sz="2400" dirty="0" err="1" smtClean="0"/>
              <a:t>độ</a:t>
            </a:r>
            <a:r>
              <a:rPr lang="en-US" altLang="en-US" sz="2400" dirty="0" smtClean="0"/>
              <a:t>.</a:t>
            </a:r>
          </a:p>
          <a:p>
            <a:pPr algn="just" eaLnBrk="1" hangingPunct="1">
              <a:lnSpc>
                <a:spcPct val="100000"/>
              </a:lnSpc>
              <a:buFontTx/>
              <a:buNone/>
            </a:pPr>
            <a:r>
              <a:rPr lang="en-US" altLang="en-US" sz="2400" dirty="0" smtClean="0"/>
              <a:t>	-</a:t>
            </a:r>
            <a:r>
              <a:rPr lang="en-US" altLang="en-US" sz="2400" dirty="0" err="1" smtClean="0"/>
              <a:t>Hình</a:t>
            </a:r>
            <a:r>
              <a:rPr lang="en-US" altLang="en-US" sz="2400" dirty="0" smtClean="0"/>
              <a:t> </a:t>
            </a:r>
            <a:r>
              <a:rPr lang="en-US" altLang="en-US" sz="2400" dirty="0" err="1" smtClean="0"/>
              <a:t>thành</a:t>
            </a:r>
            <a:r>
              <a:rPr lang="en-US" altLang="en-US" sz="2400" dirty="0" smtClean="0"/>
              <a:t> </a:t>
            </a:r>
            <a:r>
              <a:rPr lang="en-US" altLang="en-US" sz="2400" dirty="0" err="1" smtClean="0"/>
              <a:t>các</a:t>
            </a:r>
            <a:r>
              <a:rPr lang="en-US" altLang="en-US" sz="2400" dirty="0" smtClean="0"/>
              <a:t> </a:t>
            </a:r>
            <a:r>
              <a:rPr lang="en-US" altLang="en-US" sz="2400" dirty="0" err="1" smtClean="0"/>
              <a:t>kỹ</a:t>
            </a:r>
            <a:r>
              <a:rPr lang="en-US" altLang="en-US" sz="2400" dirty="0" smtClean="0"/>
              <a:t> </a:t>
            </a:r>
            <a:r>
              <a:rPr lang="en-US" altLang="en-US" sz="2400" dirty="0" err="1" smtClean="0"/>
              <a:t>năng</a:t>
            </a:r>
            <a:r>
              <a:rPr lang="en-US" altLang="en-US" sz="2400" dirty="0" smtClean="0"/>
              <a:t> </a:t>
            </a:r>
            <a:r>
              <a:rPr lang="en-US" altLang="en-US" sz="2400" dirty="0" err="1" smtClean="0"/>
              <a:t>xử</a:t>
            </a:r>
            <a:r>
              <a:rPr lang="en-US" altLang="en-US" sz="2400" dirty="0" smtClean="0"/>
              <a:t> </a:t>
            </a:r>
            <a:r>
              <a:rPr lang="en-US" altLang="en-US" sz="2400" dirty="0" err="1" smtClean="0"/>
              <a:t>lý</a:t>
            </a:r>
            <a:r>
              <a:rPr lang="en-US" altLang="en-US" sz="2400" dirty="0" smtClean="0"/>
              <a:t> </a:t>
            </a:r>
            <a:r>
              <a:rPr lang="en-US" altLang="en-US" sz="2400" dirty="0" err="1" smtClean="0"/>
              <a:t>thông</a:t>
            </a:r>
            <a:r>
              <a:rPr lang="en-US" altLang="en-US" sz="2400" dirty="0" smtClean="0"/>
              <a:t> tin: </a:t>
            </a:r>
            <a:r>
              <a:rPr lang="en-US" altLang="en-US" sz="2400" dirty="0" err="1" smtClean="0"/>
              <a:t>thu</a:t>
            </a:r>
            <a:r>
              <a:rPr lang="en-US" altLang="en-US" sz="2400" dirty="0" smtClean="0"/>
              <a:t> </a:t>
            </a:r>
            <a:r>
              <a:rPr lang="en-US" altLang="en-US" sz="2400" dirty="0" err="1" smtClean="0"/>
              <a:t>thập</a:t>
            </a:r>
            <a:r>
              <a:rPr lang="en-US" altLang="en-US" sz="2400" dirty="0" smtClean="0"/>
              <a:t> </a:t>
            </a:r>
            <a:r>
              <a:rPr lang="en-US" altLang="en-US" sz="2400" dirty="0" err="1" smtClean="0"/>
              <a:t>và</a:t>
            </a:r>
            <a:r>
              <a:rPr lang="en-US" altLang="en-US" sz="2400" dirty="0" smtClean="0"/>
              <a:t> </a:t>
            </a:r>
            <a:r>
              <a:rPr lang="en-US" altLang="en-US" sz="2400" dirty="0" err="1" smtClean="0"/>
              <a:t>phân</a:t>
            </a:r>
            <a:r>
              <a:rPr lang="en-US" altLang="en-US" sz="2400" dirty="0" smtClean="0"/>
              <a:t> </a:t>
            </a:r>
            <a:r>
              <a:rPr lang="en-US" altLang="en-US" sz="2400" dirty="0" err="1" smtClean="0"/>
              <a:t>tích</a:t>
            </a:r>
            <a:r>
              <a:rPr lang="en-US" altLang="en-US" sz="2400" dirty="0" smtClean="0"/>
              <a:t> </a:t>
            </a:r>
            <a:r>
              <a:rPr lang="en-US" altLang="en-US" sz="2400" dirty="0" err="1" smtClean="0"/>
              <a:t>thông</a:t>
            </a:r>
            <a:r>
              <a:rPr lang="en-US" altLang="en-US" sz="2400" dirty="0" smtClean="0"/>
              <a:t> tin; </a:t>
            </a:r>
            <a:r>
              <a:rPr lang="en-US" altLang="en-US" sz="2400" dirty="0" err="1" smtClean="0"/>
              <a:t>xác</a:t>
            </a:r>
            <a:r>
              <a:rPr lang="en-US" altLang="en-US" sz="2400" dirty="0" smtClean="0"/>
              <a:t> </a:t>
            </a:r>
            <a:r>
              <a:rPr lang="en-US" altLang="en-US" sz="2400" dirty="0" err="1" smtClean="0"/>
              <a:t>định</a:t>
            </a:r>
            <a:r>
              <a:rPr lang="en-US" altLang="en-US" sz="2400" dirty="0" smtClean="0"/>
              <a:t> </a:t>
            </a:r>
            <a:r>
              <a:rPr lang="en-US" altLang="en-US" sz="2400" dirty="0" err="1" smtClean="0"/>
              <a:t>những</a:t>
            </a:r>
            <a:r>
              <a:rPr lang="en-US" altLang="en-US" sz="2400" dirty="0" smtClean="0"/>
              <a:t> </a:t>
            </a:r>
            <a:r>
              <a:rPr lang="en-US" altLang="en-US" sz="2400" dirty="0" err="1" smtClean="0"/>
              <a:t>thông</a:t>
            </a:r>
            <a:r>
              <a:rPr lang="en-US" altLang="en-US" sz="2400" dirty="0" smtClean="0"/>
              <a:t> tin </a:t>
            </a:r>
            <a:r>
              <a:rPr lang="en-US" altLang="en-US" sz="2400" dirty="0" err="1" smtClean="0"/>
              <a:t>cơ</a:t>
            </a:r>
            <a:r>
              <a:rPr lang="en-US" altLang="en-US" sz="2400" dirty="0" smtClean="0"/>
              <a:t> </a:t>
            </a:r>
            <a:r>
              <a:rPr lang="en-US" altLang="en-US" sz="2400" dirty="0" err="1" smtClean="0"/>
              <a:t>bản</a:t>
            </a:r>
            <a:r>
              <a:rPr lang="en-US" altLang="en-US" sz="2400" dirty="0" smtClean="0"/>
              <a:t>; </a:t>
            </a:r>
            <a:r>
              <a:rPr lang="en-US" altLang="en-US" sz="2400" dirty="0" err="1" smtClean="0"/>
              <a:t>loại</a:t>
            </a:r>
            <a:r>
              <a:rPr lang="en-US" altLang="en-US" sz="2400" dirty="0" smtClean="0"/>
              <a:t> </a:t>
            </a:r>
            <a:r>
              <a:rPr lang="en-US" altLang="en-US" sz="2400" dirty="0" err="1" smtClean="0"/>
              <a:t>bỏ</a:t>
            </a:r>
            <a:r>
              <a:rPr lang="en-US" altLang="en-US" sz="2400" dirty="0" smtClean="0"/>
              <a:t> </a:t>
            </a:r>
            <a:r>
              <a:rPr lang="en-US" altLang="en-US" sz="2400" dirty="0" err="1" smtClean="0"/>
              <a:t>thông</a:t>
            </a:r>
            <a:r>
              <a:rPr lang="en-US" altLang="en-US" sz="2400" dirty="0" smtClean="0"/>
              <a:t> tin </a:t>
            </a:r>
            <a:r>
              <a:rPr lang="en-US" altLang="en-US" sz="2400" dirty="0" err="1" smtClean="0"/>
              <a:t>không</a:t>
            </a:r>
            <a:r>
              <a:rPr lang="en-US" altLang="en-US" sz="2400" dirty="0" smtClean="0"/>
              <a:t> </a:t>
            </a:r>
            <a:r>
              <a:rPr lang="en-US" altLang="en-US" sz="2400" dirty="0" err="1" smtClean="0"/>
              <a:t>cần</a:t>
            </a:r>
            <a:r>
              <a:rPr lang="en-US" altLang="en-US" sz="2400" dirty="0" smtClean="0"/>
              <a:t> </a:t>
            </a:r>
            <a:r>
              <a:rPr lang="en-US" altLang="en-US" sz="2400" dirty="0" err="1" smtClean="0"/>
              <a:t>thiết</a:t>
            </a:r>
            <a:r>
              <a:rPr lang="en-US" altLang="en-US" sz="2400" dirty="0" smtClean="0"/>
              <a:t>...</a:t>
            </a:r>
          </a:p>
          <a:p>
            <a:pPr algn="just" eaLnBrk="1" hangingPunct="1">
              <a:lnSpc>
                <a:spcPct val="100000"/>
              </a:lnSpc>
              <a:buFontTx/>
              <a:buNone/>
            </a:pPr>
            <a:r>
              <a:rPr lang="en-US" altLang="en-US" sz="2400" dirty="0" smtClean="0"/>
              <a:t>	-</a:t>
            </a:r>
            <a:r>
              <a:rPr lang="en-US" altLang="en-US" sz="2400" dirty="0" err="1" smtClean="0"/>
              <a:t>Tăng</a:t>
            </a:r>
            <a:r>
              <a:rPr lang="en-US" altLang="en-US" sz="2400" dirty="0" smtClean="0"/>
              <a:t> </a:t>
            </a:r>
            <a:r>
              <a:rPr lang="en-US" altLang="en-US" sz="2400" dirty="0" err="1" smtClean="0"/>
              <a:t>cường</a:t>
            </a:r>
            <a:r>
              <a:rPr lang="en-US" altLang="en-US" sz="2400" dirty="0" smtClean="0"/>
              <a:t> </a:t>
            </a:r>
            <a:r>
              <a:rPr lang="en-US" altLang="en-US" sz="2400" dirty="0" err="1" smtClean="0"/>
              <a:t>tính</a:t>
            </a:r>
            <a:r>
              <a:rPr lang="en-US" altLang="en-US" sz="2400" dirty="0" smtClean="0"/>
              <a:t> </a:t>
            </a:r>
            <a:r>
              <a:rPr lang="en-US" altLang="en-US" sz="2400" dirty="0" err="1" smtClean="0"/>
              <a:t>sáng</a:t>
            </a:r>
            <a:r>
              <a:rPr lang="en-US" altLang="en-US" sz="2400" dirty="0" smtClean="0"/>
              <a:t> </a:t>
            </a:r>
            <a:r>
              <a:rPr lang="en-US" altLang="en-US" sz="2400" dirty="0" err="1" smtClean="0"/>
              <a:t>tạo</a:t>
            </a:r>
            <a:r>
              <a:rPr lang="en-US" altLang="en-US" sz="2400" dirty="0" smtClean="0"/>
              <a:t> </a:t>
            </a:r>
            <a:r>
              <a:rPr lang="en-US" altLang="en-US" sz="2400" dirty="0" err="1" smtClean="0"/>
              <a:t>để</a:t>
            </a:r>
            <a:r>
              <a:rPr lang="en-US" altLang="en-US" sz="2400" dirty="0" smtClean="0"/>
              <a:t> </a:t>
            </a:r>
            <a:r>
              <a:rPr lang="en-US" altLang="en-US" sz="2400" dirty="0" err="1" smtClean="0"/>
              <a:t>tìm</a:t>
            </a:r>
            <a:r>
              <a:rPr lang="en-US" altLang="en-US" sz="2400" dirty="0" smtClean="0"/>
              <a:t> </a:t>
            </a:r>
            <a:r>
              <a:rPr lang="en-US" altLang="en-US" sz="2400" dirty="0" err="1" smtClean="0"/>
              <a:t>giải</a:t>
            </a:r>
            <a:r>
              <a:rPr lang="en-US" altLang="en-US" sz="2400" dirty="0" smtClean="0"/>
              <a:t> </a:t>
            </a:r>
            <a:r>
              <a:rPr lang="en-US" altLang="en-US" sz="2400" dirty="0" err="1" smtClean="0"/>
              <a:t>pháp</a:t>
            </a:r>
            <a:r>
              <a:rPr lang="en-US" altLang="en-US" sz="2400" dirty="0" smtClean="0"/>
              <a:t> </a:t>
            </a:r>
            <a:r>
              <a:rPr lang="en-US" altLang="en-US" sz="2400" dirty="0" err="1" smtClean="0"/>
              <a:t>cho</a:t>
            </a:r>
            <a:r>
              <a:rPr lang="en-US" altLang="en-US" sz="2400" dirty="0" smtClean="0"/>
              <a:t> </a:t>
            </a:r>
            <a:r>
              <a:rPr lang="en-US" altLang="en-US" sz="2400" dirty="0" err="1" smtClean="0"/>
              <a:t>tình</a:t>
            </a:r>
            <a:r>
              <a:rPr lang="en-US" altLang="en-US" sz="2400" dirty="0" smtClean="0"/>
              <a:t> </a:t>
            </a:r>
            <a:r>
              <a:rPr lang="en-US" altLang="en-US" sz="2400" dirty="0" err="1" smtClean="0"/>
              <a:t>huống</a:t>
            </a:r>
            <a:r>
              <a:rPr lang="en-US" altLang="en-US" sz="2400" dirty="0" smtClean="0"/>
              <a:t>.</a:t>
            </a:r>
          </a:p>
          <a:p>
            <a:pPr algn="just" eaLnBrk="1" hangingPunct="1">
              <a:lnSpc>
                <a:spcPct val="100000"/>
              </a:lnSpc>
              <a:buFontTx/>
              <a:buNone/>
            </a:pPr>
            <a:r>
              <a:rPr lang="en-US" altLang="en-US" sz="2400" dirty="0" smtClean="0"/>
              <a:t>	-</a:t>
            </a:r>
            <a:r>
              <a:rPr lang="en-US" altLang="en-US" sz="2400" dirty="0" err="1" smtClean="0"/>
              <a:t>Phát</a:t>
            </a:r>
            <a:r>
              <a:rPr lang="en-US" altLang="en-US" sz="2400" dirty="0" smtClean="0"/>
              <a:t> </a:t>
            </a:r>
            <a:r>
              <a:rPr lang="en-US" altLang="en-US" sz="2400" dirty="0" err="1" smtClean="0"/>
              <a:t>triển</a:t>
            </a:r>
            <a:r>
              <a:rPr lang="en-US" altLang="en-US" sz="2400" dirty="0" smtClean="0"/>
              <a:t> </a:t>
            </a:r>
            <a:r>
              <a:rPr lang="en-US" altLang="en-US" sz="2400" dirty="0" err="1" smtClean="0"/>
              <a:t>kỹ</a:t>
            </a:r>
            <a:r>
              <a:rPr lang="en-US" altLang="en-US" sz="2400" dirty="0" smtClean="0"/>
              <a:t> </a:t>
            </a:r>
            <a:r>
              <a:rPr lang="en-US" altLang="en-US" sz="2400" dirty="0" err="1" smtClean="0"/>
              <a:t>năng</a:t>
            </a:r>
            <a:r>
              <a:rPr lang="en-US" altLang="en-US" sz="2400" dirty="0" smtClean="0"/>
              <a:t> </a:t>
            </a:r>
            <a:r>
              <a:rPr lang="en-US" altLang="en-US" sz="2400" dirty="0" err="1" smtClean="0"/>
              <a:t>đánh</a:t>
            </a:r>
            <a:r>
              <a:rPr lang="en-US" altLang="en-US" sz="2400" dirty="0" smtClean="0"/>
              <a:t> </a:t>
            </a:r>
            <a:r>
              <a:rPr lang="en-US" altLang="en-US" sz="2400" dirty="0" err="1" smtClean="0"/>
              <a:t>giá</a:t>
            </a:r>
            <a:r>
              <a:rPr lang="en-US" altLang="en-US" sz="2400" dirty="0" smtClean="0"/>
              <a:t>; </a:t>
            </a:r>
            <a:r>
              <a:rPr lang="en-US" altLang="en-US" sz="2400" dirty="0" err="1" smtClean="0"/>
              <a:t>dự</a:t>
            </a:r>
            <a:r>
              <a:rPr lang="en-US" altLang="en-US" sz="2400" dirty="0" smtClean="0"/>
              <a:t> </a:t>
            </a:r>
            <a:r>
              <a:rPr lang="en-US" altLang="en-US" sz="2400" dirty="0" err="1" smtClean="0"/>
              <a:t>đoán</a:t>
            </a:r>
            <a:r>
              <a:rPr lang="en-US" altLang="en-US" sz="2400" dirty="0" smtClean="0"/>
              <a:t> </a:t>
            </a:r>
            <a:r>
              <a:rPr lang="en-US" altLang="en-US" sz="2400" dirty="0" err="1" smtClean="0"/>
              <a:t>kết</a:t>
            </a:r>
            <a:r>
              <a:rPr lang="en-US" altLang="en-US" sz="2400" dirty="0" smtClean="0"/>
              <a:t> </a:t>
            </a:r>
            <a:r>
              <a:rPr lang="en-US" altLang="en-US" sz="2400" dirty="0" err="1" smtClean="0"/>
              <a:t>quả</a:t>
            </a:r>
            <a:r>
              <a:rPr lang="en-US" altLang="en-US" sz="2400" dirty="0" smtClean="0"/>
              <a:t>; </a:t>
            </a:r>
            <a:r>
              <a:rPr lang="en-US" altLang="en-US" sz="2400" dirty="0" err="1" smtClean="0"/>
              <a:t>kỹ</a:t>
            </a:r>
            <a:r>
              <a:rPr lang="en-US" altLang="en-US" sz="2400" dirty="0" smtClean="0"/>
              <a:t> </a:t>
            </a:r>
            <a:r>
              <a:rPr lang="en-US" altLang="en-US" sz="2400" dirty="0" err="1" smtClean="0"/>
              <a:t>năng</a:t>
            </a:r>
            <a:r>
              <a:rPr lang="en-US" altLang="en-US" sz="2400" dirty="0" smtClean="0"/>
              <a:t> </a:t>
            </a:r>
            <a:r>
              <a:rPr lang="en-US" altLang="en-US" sz="2400" dirty="0" err="1" smtClean="0"/>
              <a:t>giao</a:t>
            </a:r>
            <a:r>
              <a:rPr lang="en-US" altLang="en-US" sz="2400" dirty="0" smtClean="0"/>
              <a:t> </a:t>
            </a:r>
            <a:r>
              <a:rPr lang="en-US" altLang="en-US" sz="2400" dirty="0" err="1" smtClean="0"/>
              <a:t>tiếp</a:t>
            </a:r>
            <a:r>
              <a:rPr lang="en-US" altLang="en-US" sz="2400" dirty="0" smtClean="0"/>
              <a:t> </a:t>
            </a:r>
            <a:r>
              <a:rPr lang="en-US" altLang="en-US" sz="2400" dirty="0" err="1" smtClean="0"/>
              <a:t>như</a:t>
            </a:r>
            <a:r>
              <a:rPr lang="en-US" altLang="en-US" sz="2400" dirty="0" smtClean="0"/>
              <a:t> </a:t>
            </a:r>
            <a:r>
              <a:rPr lang="en-US" altLang="en-US" sz="2400" dirty="0" err="1" smtClean="0"/>
              <a:t>nghe</a:t>
            </a:r>
            <a:r>
              <a:rPr lang="en-US" altLang="en-US" sz="2400" dirty="0" smtClean="0"/>
              <a:t>, </a:t>
            </a:r>
            <a:r>
              <a:rPr lang="en-US" altLang="en-US" sz="2400" dirty="0" err="1" smtClean="0"/>
              <a:t>nói</a:t>
            </a:r>
            <a:r>
              <a:rPr lang="en-US" altLang="en-US" sz="2400" dirty="0" smtClean="0"/>
              <a:t>, </a:t>
            </a:r>
            <a:r>
              <a:rPr lang="en-US" altLang="en-US" sz="2400" dirty="0" err="1" smtClean="0"/>
              <a:t>trình</a:t>
            </a:r>
            <a:r>
              <a:rPr lang="en-US" altLang="en-US" sz="2400" dirty="0" smtClean="0"/>
              <a:t> </a:t>
            </a:r>
            <a:r>
              <a:rPr lang="en-US" altLang="en-US" sz="2400" dirty="0" err="1" smtClean="0"/>
              <a:t>bày</a:t>
            </a:r>
            <a:r>
              <a:rPr lang="en-US" altLang="en-US" sz="2400" dirty="0" smtClean="0"/>
              <a:t>...</a:t>
            </a:r>
          </a:p>
          <a:p>
            <a:pPr algn="just" eaLnBrk="1" hangingPunct="1">
              <a:lnSpc>
                <a:spcPct val="100000"/>
              </a:lnSpc>
              <a:buFontTx/>
              <a:buNone/>
            </a:pPr>
            <a:r>
              <a:rPr lang="en-US" altLang="en-US" sz="2400" dirty="0" smtClean="0"/>
              <a:t>	-</a:t>
            </a:r>
            <a:r>
              <a:rPr lang="en-US" altLang="en-US" sz="2400" dirty="0" err="1" smtClean="0"/>
              <a:t>Nâng</a:t>
            </a:r>
            <a:r>
              <a:rPr lang="en-US" altLang="en-US" sz="2400" dirty="0" smtClean="0"/>
              <a:t> </a:t>
            </a:r>
            <a:r>
              <a:rPr lang="en-US" altLang="en-US" sz="2400" dirty="0" err="1" smtClean="0"/>
              <a:t>cao</a:t>
            </a:r>
            <a:r>
              <a:rPr lang="en-US" altLang="en-US" sz="2400" dirty="0" smtClean="0"/>
              <a:t> </a:t>
            </a:r>
            <a:r>
              <a:rPr lang="en-US" altLang="en-US" sz="2400" dirty="0" err="1" smtClean="0"/>
              <a:t>lòng</a:t>
            </a:r>
            <a:r>
              <a:rPr lang="en-US" altLang="en-US" sz="2400" dirty="0" smtClean="0"/>
              <a:t> </a:t>
            </a:r>
            <a:r>
              <a:rPr lang="en-US" altLang="en-US" sz="2400" dirty="0" err="1" smtClean="0"/>
              <a:t>tự</a:t>
            </a:r>
            <a:r>
              <a:rPr lang="en-US" altLang="en-US" sz="2400" dirty="0" smtClean="0"/>
              <a:t> tin </a:t>
            </a:r>
            <a:r>
              <a:rPr lang="en-US" altLang="en-US" sz="2400" dirty="0" err="1" smtClean="0"/>
              <a:t>vào</a:t>
            </a:r>
            <a:r>
              <a:rPr lang="en-US" altLang="en-US" sz="2400" dirty="0" smtClean="0"/>
              <a:t> </a:t>
            </a:r>
            <a:r>
              <a:rPr lang="en-US" altLang="en-US" sz="2400" dirty="0" err="1" smtClean="0"/>
              <a:t>khả</a:t>
            </a:r>
            <a:r>
              <a:rPr lang="en-US" altLang="en-US" sz="2400" dirty="0" smtClean="0"/>
              <a:t> </a:t>
            </a:r>
            <a:r>
              <a:rPr lang="en-US" altLang="en-US" sz="2400" dirty="0" err="1" smtClean="0"/>
              <a:t>năng</a:t>
            </a:r>
            <a:r>
              <a:rPr lang="en-US" altLang="en-US" sz="2400" dirty="0" smtClean="0"/>
              <a:t> </a:t>
            </a:r>
            <a:r>
              <a:rPr lang="en-US" altLang="en-US" sz="2400" dirty="0" err="1" smtClean="0"/>
              <a:t>giải</a:t>
            </a:r>
            <a:r>
              <a:rPr lang="en-US" altLang="en-US" sz="2400" dirty="0" smtClean="0"/>
              <a:t> </a:t>
            </a:r>
            <a:r>
              <a:rPr lang="en-US" altLang="en-US" sz="2400" dirty="0" err="1" smtClean="0"/>
              <a:t>quyết</a:t>
            </a:r>
            <a:r>
              <a:rPr lang="en-US" altLang="en-US" sz="2400" dirty="0" smtClean="0"/>
              <a:t> </a:t>
            </a:r>
            <a:r>
              <a:rPr lang="en-US" altLang="en-US" sz="2400" dirty="0" err="1" smtClean="0"/>
              <a:t>vấn</a:t>
            </a:r>
            <a:r>
              <a:rPr lang="en-US" altLang="en-US" sz="2400" dirty="0" smtClean="0"/>
              <a:t> </a:t>
            </a:r>
            <a:r>
              <a:rPr lang="en-US" altLang="en-US" sz="2400" dirty="0" err="1" smtClean="0"/>
              <a:t>đề</a:t>
            </a:r>
            <a:r>
              <a:rPr lang="en-US" altLang="en-US" sz="2400" dirty="0" smtClean="0"/>
              <a:t> </a:t>
            </a:r>
            <a:r>
              <a:rPr lang="en-US" altLang="en-US" sz="2400" dirty="0" err="1" smtClean="0"/>
              <a:t>trong</a:t>
            </a:r>
            <a:r>
              <a:rPr lang="en-US" altLang="en-US" sz="2400" dirty="0" smtClean="0"/>
              <a:t> </a:t>
            </a:r>
            <a:r>
              <a:rPr lang="en-US" altLang="en-US" sz="2400" dirty="0" err="1" smtClean="0"/>
              <a:t>tương</a:t>
            </a:r>
            <a:r>
              <a:rPr lang="en-US" altLang="en-US" sz="2400" dirty="0" smtClean="0"/>
              <a:t> </a:t>
            </a:r>
            <a:r>
              <a:rPr lang="en-US" altLang="en-US" sz="2400" dirty="0" err="1" smtClean="0"/>
              <a:t>lai</a:t>
            </a:r>
            <a:r>
              <a:rPr lang="en-US" altLang="en-US" sz="2400" dirty="0" smtClean="0"/>
              <a:t>, </a:t>
            </a:r>
            <a:r>
              <a:rPr lang="en-US" altLang="en-US" sz="2400" dirty="0" err="1" smtClean="0"/>
              <a:t>đánh</a:t>
            </a:r>
            <a:r>
              <a:rPr lang="en-US" altLang="en-US" sz="2400" dirty="0" smtClean="0"/>
              <a:t> </a:t>
            </a:r>
            <a:r>
              <a:rPr lang="en-US" altLang="en-US" sz="2400" dirty="0" err="1" smtClean="0"/>
              <a:t>giá</a:t>
            </a:r>
            <a:r>
              <a:rPr lang="en-US" altLang="en-US" sz="2400" dirty="0" smtClean="0"/>
              <a:t> </a:t>
            </a:r>
            <a:r>
              <a:rPr lang="en-US" altLang="en-US" sz="2400" dirty="0" err="1" smtClean="0"/>
              <a:t>được</a:t>
            </a:r>
            <a:r>
              <a:rPr lang="en-US" altLang="en-US" sz="2400" dirty="0" smtClean="0"/>
              <a:t> </a:t>
            </a:r>
            <a:r>
              <a:rPr lang="en-US" altLang="en-US" sz="2400" dirty="0" err="1" smtClean="0"/>
              <a:t>kết</a:t>
            </a:r>
            <a:r>
              <a:rPr lang="en-US" altLang="en-US" sz="2400" dirty="0" smtClean="0"/>
              <a:t> </a:t>
            </a:r>
            <a:r>
              <a:rPr lang="en-US" altLang="en-US" sz="2400" dirty="0" err="1" smtClean="0"/>
              <a:t>quả</a:t>
            </a:r>
            <a:r>
              <a:rPr lang="en-US" altLang="en-US" sz="2400" dirty="0" smtClean="0"/>
              <a:t> </a:t>
            </a:r>
            <a:r>
              <a:rPr lang="en-US" altLang="en-US" sz="2400" dirty="0" err="1" smtClean="0"/>
              <a:t>công</a:t>
            </a:r>
            <a:r>
              <a:rPr lang="en-US" altLang="en-US" sz="2400" dirty="0" smtClean="0"/>
              <a:t> </a:t>
            </a:r>
            <a:r>
              <a:rPr lang="en-US" altLang="en-US" sz="2400" dirty="0" err="1" smtClean="0"/>
              <a:t>việc</a:t>
            </a:r>
            <a:r>
              <a:rPr lang="en-US" altLang="en-US" sz="2400" dirty="0" smtClean="0"/>
              <a:t> </a:t>
            </a:r>
            <a:r>
              <a:rPr lang="en-US" altLang="en-US" sz="2400" dirty="0" err="1" smtClean="0"/>
              <a:t>của</a:t>
            </a:r>
            <a:r>
              <a:rPr lang="en-US" altLang="en-US" sz="2400" dirty="0" smtClean="0"/>
              <a:t> </a:t>
            </a:r>
            <a:r>
              <a:rPr lang="en-US" altLang="en-US" sz="2400" dirty="0" err="1" smtClean="0"/>
              <a:t>mình</a:t>
            </a:r>
            <a:r>
              <a:rPr lang="en-US" altLang="en-US" sz="2400" dirty="0" smtClean="0"/>
              <a:t>, </a:t>
            </a:r>
            <a:r>
              <a:rPr lang="en-US" altLang="en-US" sz="2400" dirty="0" err="1" smtClean="0"/>
              <a:t>hiểu</a:t>
            </a:r>
            <a:r>
              <a:rPr lang="en-US" altLang="en-US" sz="2400" dirty="0" smtClean="0"/>
              <a:t> </a:t>
            </a:r>
            <a:r>
              <a:rPr lang="en-US" altLang="en-US" sz="2400" dirty="0" err="1" smtClean="0"/>
              <a:t>biết</a:t>
            </a:r>
            <a:r>
              <a:rPr lang="en-US" altLang="en-US" sz="2400" dirty="0" smtClean="0"/>
              <a:t> </a:t>
            </a:r>
            <a:r>
              <a:rPr lang="en-US" altLang="en-US" sz="2400" dirty="0" err="1" smtClean="0"/>
              <a:t>về</a:t>
            </a:r>
            <a:r>
              <a:rPr lang="en-US" altLang="en-US" sz="2400" dirty="0" smtClean="0"/>
              <a:t> </a:t>
            </a:r>
            <a:r>
              <a:rPr lang="en-US" altLang="en-US" sz="2400" dirty="0" err="1" smtClean="0"/>
              <a:t>bản</a:t>
            </a:r>
            <a:r>
              <a:rPr lang="en-US" altLang="en-US" sz="2400" dirty="0" smtClean="0"/>
              <a:t> </a:t>
            </a:r>
            <a:r>
              <a:rPr lang="en-US" altLang="en-US" sz="2400" dirty="0" err="1" smtClean="0"/>
              <a:t>thân</a:t>
            </a:r>
            <a:r>
              <a:rPr lang="en-US" altLang="en-US" sz="2400" dirty="0" smtClean="0"/>
              <a:t>.</a:t>
            </a:r>
          </a:p>
        </p:txBody>
      </p:sp>
      <p:sp>
        <p:nvSpPr>
          <p:cNvPr id="3" name="Rectangle 2"/>
          <p:cNvSpPr>
            <a:spLocks noGrp="1" noChangeArrowheads="1"/>
          </p:cNvSpPr>
          <p:nvPr>
            <p:ph type="title"/>
          </p:nvPr>
        </p:nvSpPr>
        <p:spPr>
          <a:xfrm>
            <a:off x="901700" y="128954"/>
            <a:ext cx="8242300" cy="561975"/>
          </a:xfrm>
        </p:spPr>
        <p:txBody>
          <a:bodyPr rtlCol="0">
            <a:normAutofit fontScale="90000"/>
          </a:bodyPr>
          <a:lstStyle/>
          <a:p>
            <a:pPr eaLnBrk="1" fontAlgn="auto" hangingPunct="1">
              <a:spcAft>
                <a:spcPts val="0"/>
              </a:spcAft>
              <a:defRPr/>
            </a:pPr>
            <a:r>
              <a:rPr lang="en-US" sz="4000" b="1" dirty="0" err="1">
                <a:solidFill>
                  <a:srgbClr val="C00000"/>
                </a:solidFill>
              </a:rPr>
              <a:t>Phương</a:t>
            </a:r>
            <a:r>
              <a:rPr lang="en-US" sz="4000" b="1" dirty="0">
                <a:solidFill>
                  <a:srgbClr val="C00000"/>
                </a:solidFill>
              </a:rPr>
              <a:t> </a:t>
            </a:r>
            <a:r>
              <a:rPr lang="en-US" sz="4000" b="1" dirty="0" err="1">
                <a:solidFill>
                  <a:srgbClr val="C00000"/>
                </a:solidFill>
              </a:rPr>
              <a:t>pháp</a:t>
            </a:r>
            <a:r>
              <a:rPr lang="en-US" sz="4000" b="1" dirty="0">
                <a:solidFill>
                  <a:srgbClr val="C00000"/>
                </a:solidFill>
              </a:rPr>
              <a:t> </a:t>
            </a:r>
            <a:r>
              <a:rPr lang="en-US" sz="4000" b="1" dirty="0" err="1">
                <a:solidFill>
                  <a:srgbClr val="C00000"/>
                </a:solidFill>
              </a:rPr>
              <a:t>tình</a:t>
            </a:r>
            <a:r>
              <a:rPr lang="en-US" sz="4000" b="1" dirty="0">
                <a:solidFill>
                  <a:srgbClr val="C00000"/>
                </a:solidFill>
              </a:rPr>
              <a:t> </a:t>
            </a:r>
            <a:r>
              <a:rPr lang="en-US" sz="4000" b="1" dirty="0" err="1">
                <a:solidFill>
                  <a:srgbClr val="C00000"/>
                </a:solidFill>
              </a:rPr>
              <a:t>huống</a:t>
            </a:r>
            <a:endParaRPr lang="en-US" sz="4000" dirty="0">
              <a:solidFill>
                <a:srgbClr val="C00000"/>
              </a:solidFill>
            </a:endParaRPr>
          </a:p>
        </p:txBody>
      </p:sp>
    </p:spTree>
    <p:extLst>
      <p:ext uri="{BB962C8B-B14F-4D97-AF65-F5344CB8AC3E}">
        <p14:creationId xmlns:p14="http://schemas.microsoft.com/office/powerpoint/2010/main" val="708259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773723" y="300869"/>
            <a:ext cx="8229600" cy="5670550"/>
          </a:xfrm>
        </p:spPr>
        <p:txBody>
          <a:bodyPr/>
          <a:lstStyle/>
          <a:p>
            <a:pPr eaLnBrk="1" hangingPunct="1">
              <a:buFontTx/>
              <a:buNone/>
            </a:pPr>
            <a:r>
              <a:rPr lang="en-US" altLang="en-US" b="1" dirty="0" err="1" smtClean="0">
                <a:solidFill>
                  <a:srgbClr val="C00000"/>
                </a:solidFill>
              </a:rPr>
              <a:t>Quy</a:t>
            </a:r>
            <a:r>
              <a:rPr lang="en-US" altLang="en-US" b="1" dirty="0" smtClean="0">
                <a:solidFill>
                  <a:srgbClr val="C00000"/>
                </a:solidFill>
              </a:rPr>
              <a:t> </a:t>
            </a:r>
            <a:r>
              <a:rPr lang="en-US" altLang="en-US" b="1" dirty="0" err="1" smtClean="0">
                <a:solidFill>
                  <a:srgbClr val="C00000"/>
                </a:solidFill>
              </a:rPr>
              <a:t>trình</a:t>
            </a:r>
            <a:r>
              <a:rPr lang="en-US" altLang="en-US" b="1" dirty="0" smtClean="0">
                <a:solidFill>
                  <a:srgbClr val="C00000"/>
                </a:solidFill>
              </a:rPr>
              <a:t> </a:t>
            </a:r>
            <a:r>
              <a:rPr lang="en-US" altLang="en-US" b="1" dirty="0" err="1" smtClean="0">
                <a:solidFill>
                  <a:srgbClr val="C00000"/>
                </a:solidFill>
              </a:rPr>
              <a:t>soạn</a:t>
            </a:r>
            <a:r>
              <a:rPr lang="en-US" altLang="en-US" b="1" dirty="0" smtClean="0">
                <a:solidFill>
                  <a:srgbClr val="C00000"/>
                </a:solidFill>
              </a:rPr>
              <a:t> </a:t>
            </a:r>
            <a:r>
              <a:rPr lang="en-US" altLang="en-US" b="1" dirty="0" err="1" smtClean="0">
                <a:solidFill>
                  <a:srgbClr val="C00000"/>
                </a:solidFill>
              </a:rPr>
              <a:t>thảo</a:t>
            </a:r>
            <a:r>
              <a:rPr lang="en-US" altLang="en-US" b="1" dirty="0" smtClean="0">
                <a:solidFill>
                  <a:srgbClr val="C00000"/>
                </a:solidFill>
              </a:rPr>
              <a:t> </a:t>
            </a:r>
            <a:r>
              <a:rPr lang="en-US" altLang="en-US" b="1" dirty="0" err="1" smtClean="0">
                <a:solidFill>
                  <a:srgbClr val="C00000"/>
                </a:solidFill>
              </a:rPr>
              <a:t>và</a:t>
            </a:r>
            <a:r>
              <a:rPr lang="en-US" altLang="en-US" b="1" dirty="0" smtClean="0">
                <a:solidFill>
                  <a:srgbClr val="C00000"/>
                </a:solidFill>
              </a:rPr>
              <a:t> </a:t>
            </a:r>
            <a:r>
              <a:rPr lang="en-US" altLang="en-US" b="1" dirty="0" err="1" smtClean="0">
                <a:solidFill>
                  <a:srgbClr val="C00000"/>
                </a:solidFill>
              </a:rPr>
              <a:t>sử</a:t>
            </a:r>
            <a:r>
              <a:rPr lang="en-US" altLang="en-US" b="1" dirty="0" smtClean="0">
                <a:solidFill>
                  <a:srgbClr val="C00000"/>
                </a:solidFill>
              </a:rPr>
              <a:t> </a:t>
            </a:r>
            <a:r>
              <a:rPr lang="en-US" altLang="en-US" b="1" dirty="0" err="1" smtClean="0">
                <a:solidFill>
                  <a:srgbClr val="C00000"/>
                </a:solidFill>
              </a:rPr>
              <a:t>dụng</a:t>
            </a:r>
            <a:r>
              <a:rPr lang="en-US" altLang="en-US" b="1" dirty="0" smtClean="0">
                <a:solidFill>
                  <a:srgbClr val="C00000"/>
                </a:solidFill>
              </a:rPr>
              <a:t> </a:t>
            </a:r>
            <a:r>
              <a:rPr lang="en-US" altLang="en-US" b="1" dirty="0" err="1" smtClean="0">
                <a:solidFill>
                  <a:srgbClr val="C00000"/>
                </a:solidFill>
              </a:rPr>
              <a:t>tình</a:t>
            </a:r>
            <a:r>
              <a:rPr lang="en-US" altLang="en-US" b="1" dirty="0" smtClean="0">
                <a:solidFill>
                  <a:srgbClr val="C00000"/>
                </a:solidFill>
              </a:rPr>
              <a:t> </a:t>
            </a:r>
            <a:r>
              <a:rPr lang="en-US" altLang="en-US" b="1" dirty="0" err="1" smtClean="0">
                <a:solidFill>
                  <a:srgbClr val="C00000"/>
                </a:solidFill>
              </a:rPr>
              <a:t>huống</a:t>
            </a:r>
            <a:r>
              <a:rPr lang="en-US" altLang="en-US" b="1" dirty="0" smtClean="0">
                <a:solidFill>
                  <a:srgbClr val="C00000"/>
                </a:solidFill>
              </a:rPr>
              <a:t> </a:t>
            </a:r>
            <a:r>
              <a:rPr lang="en-US" altLang="en-US" b="1" dirty="0" err="1" smtClean="0">
                <a:solidFill>
                  <a:srgbClr val="C00000"/>
                </a:solidFill>
              </a:rPr>
              <a:t>dạy</a:t>
            </a:r>
            <a:r>
              <a:rPr lang="en-US" altLang="en-US" b="1" dirty="0" smtClean="0">
                <a:solidFill>
                  <a:srgbClr val="C00000"/>
                </a:solidFill>
              </a:rPr>
              <a:t> </a:t>
            </a:r>
            <a:r>
              <a:rPr lang="en-US" altLang="en-US" b="1" dirty="0" err="1" smtClean="0">
                <a:solidFill>
                  <a:srgbClr val="C00000"/>
                </a:solidFill>
              </a:rPr>
              <a:t>học</a:t>
            </a:r>
            <a:endParaRPr lang="en-US" altLang="en-US" b="1" dirty="0" smtClean="0">
              <a:solidFill>
                <a:srgbClr val="C00000"/>
              </a:solidFill>
            </a:endParaRPr>
          </a:p>
          <a:p>
            <a:pPr eaLnBrk="1" hangingPunct="1">
              <a:buFontTx/>
              <a:buNone/>
            </a:pPr>
            <a:endParaRPr lang="en-US" altLang="en-US" b="1" dirty="0" smtClean="0"/>
          </a:p>
          <a:p>
            <a:pPr eaLnBrk="1" hangingPunct="1">
              <a:buFontTx/>
              <a:buNone/>
            </a:pPr>
            <a:r>
              <a:rPr lang="en-US" altLang="en-US" b="1" dirty="0" smtClean="0"/>
              <a:t>*</a:t>
            </a:r>
            <a:r>
              <a:rPr lang="en-US" altLang="en-US" dirty="0" err="1" smtClean="0"/>
              <a:t>Giai</a:t>
            </a:r>
            <a:r>
              <a:rPr lang="en-US" altLang="en-US" dirty="0" smtClean="0"/>
              <a:t> </a:t>
            </a:r>
            <a:r>
              <a:rPr lang="en-US" altLang="en-US" dirty="0" err="1" smtClean="0"/>
              <a:t>đoạn</a:t>
            </a:r>
            <a:r>
              <a:rPr lang="en-US" altLang="en-US" dirty="0" smtClean="0"/>
              <a:t> 1: </a:t>
            </a:r>
            <a:r>
              <a:rPr lang="en-US" altLang="en-US" dirty="0" err="1" smtClean="0"/>
              <a:t>Soạn</a:t>
            </a:r>
            <a:r>
              <a:rPr lang="en-US" altLang="en-US" dirty="0" smtClean="0"/>
              <a:t> </a:t>
            </a:r>
            <a:r>
              <a:rPr lang="en-US" altLang="en-US" dirty="0" err="1" smtClean="0"/>
              <a:t>thảo</a:t>
            </a:r>
            <a:r>
              <a:rPr lang="en-US" altLang="en-US" dirty="0" smtClean="0"/>
              <a:t> </a:t>
            </a:r>
            <a:r>
              <a:rPr lang="en-US" altLang="en-US" dirty="0" err="1" smtClean="0"/>
              <a:t>tình</a:t>
            </a:r>
            <a:r>
              <a:rPr lang="en-US" altLang="en-US" dirty="0" smtClean="0"/>
              <a:t> </a:t>
            </a:r>
            <a:r>
              <a:rPr lang="en-US" altLang="en-US" dirty="0" err="1" smtClean="0"/>
              <a:t>huống</a:t>
            </a:r>
            <a:endParaRPr lang="en-US" altLang="en-US" dirty="0" smtClean="0"/>
          </a:p>
          <a:p>
            <a:pPr eaLnBrk="1" hangingPunct="1">
              <a:buFontTx/>
              <a:buNone/>
            </a:pPr>
            <a:r>
              <a:rPr lang="en-US" altLang="en-US" dirty="0" smtClean="0"/>
              <a:t>*</a:t>
            </a:r>
            <a:r>
              <a:rPr lang="en-US" altLang="en-US" dirty="0" err="1" smtClean="0"/>
              <a:t>Giai</a:t>
            </a:r>
            <a:r>
              <a:rPr lang="en-US" altLang="en-US" dirty="0" smtClean="0"/>
              <a:t> </a:t>
            </a:r>
            <a:r>
              <a:rPr lang="en-US" altLang="en-US" dirty="0" err="1" smtClean="0"/>
              <a:t>đoạn</a:t>
            </a:r>
            <a:r>
              <a:rPr lang="en-US" altLang="en-US" dirty="0" smtClean="0"/>
              <a:t> 2: </a:t>
            </a:r>
            <a:r>
              <a:rPr lang="en-US" altLang="en-US" dirty="0" err="1" smtClean="0"/>
              <a:t>Chuẩn</a:t>
            </a:r>
            <a:r>
              <a:rPr lang="en-US" altLang="en-US" dirty="0" smtClean="0"/>
              <a:t> </a:t>
            </a:r>
            <a:r>
              <a:rPr lang="en-US" altLang="en-US" dirty="0" err="1" smtClean="0"/>
              <a:t>bị</a:t>
            </a:r>
            <a:r>
              <a:rPr lang="en-US" altLang="en-US" dirty="0" smtClean="0"/>
              <a:t> </a:t>
            </a:r>
            <a:r>
              <a:rPr lang="en-US" altLang="en-US" dirty="0" err="1" smtClean="0"/>
              <a:t>cho</a:t>
            </a:r>
            <a:r>
              <a:rPr lang="en-US" altLang="en-US" dirty="0" smtClean="0"/>
              <a:t> HS </a:t>
            </a:r>
            <a:r>
              <a:rPr lang="en-US" altLang="en-US" dirty="0" err="1" smtClean="0"/>
              <a:t>giải</a:t>
            </a:r>
            <a:r>
              <a:rPr lang="en-US" altLang="en-US" dirty="0" smtClean="0"/>
              <a:t> </a:t>
            </a:r>
            <a:r>
              <a:rPr lang="en-US" altLang="en-US" dirty="0" err="1" smtClean="0"/>
              <a:t>quyết</a:t>
            </a:r>
            <a:r>
              <a:rPr lang="en-US" altLang="en-US" dirty="0" smtClean="0"/>
              <a:t> </a:t>
            </a:r>
            <a:r>
              <a:rPr lang="en-US" altLang="en-US" dirty="0" err="1" smtClean="0"/>
              <a:t>tình</a:t>
            </a:r>
            <a:r>
              <a:rPr lang="en-US" altLang="en-US" dirty="0" smtClean="0"/>
              <a:t> </a:t>
            </a:r>
            <a:r>
              <a:rPr lang="en-US" altLang="en-US" dirty="0" err="1" smtClean="0"/>
              <a:t>huống</a:t>
            </a:r>
            <a:r>
              <a:rPr lang="en-US" altLang="en-US" dirty="0" smtClean="0"/>
              <a:t>.</a:t>
            </a:r>
          </a:p>
          <a:p>
            <a:pPr eaLnBrk="1" hangingPunct="1">
              <a:buFontTx/>
              <a:buNone/>
            </a:pPr>
            <a:r>
              <a:rPr lang="en-US" altLang="en-US" dirty="0" smtClean="0"/>
              <a:t>*</a:t>
            </a:r>
            <a:r>
              <a:rPr lang="en-US" altLang="en-US" dirty="0" err="1" smtClean="0"/>
              <a:t>Giai</a:t>
            </a:r>
            <a:r>
              <a:rPr lang="en-US" altLang="en-US" dirty="0" smtClean="0"/>
              <a:t> </a:t>
            </a:r>
            <a:r>
              <a:rPr lang="en-US" altLang="en-US" dirty="0" err="1" smtClean="0"/>
              <a:t>đoạn</a:t>
            </a:r>
            <a:r>
              <a:rPr lang="en-US" altLang="en-US" dirty="0" smtClean="0"/>
              <a:t> 3: </a:t>
            </a:r>
            <a:r>
              <a:rPr lang="en-US" altLang="en-US" dirty="0" err="1" smtClean="0"/>
              <a:t>Tổ</a:t>
            </a:r>
            <a:r>
              <a:rPr lang="en-US" altLang="en-US" dirty="0" smtClean="0"/>
              <a:t> </a:t>
            </a:r>
            <a:r>
              <a:rPr lang="en-US" altLang="en-US" dirty="0" err="1" smtClean="0"/>
              <a:t>chức</a:t>
            </a:r>
            <a:r>
              <a:rPr lang="en-US" altLang="en-US" dirty="0" smtClean="0"/>
              <a:t> </a:t>
            </a:r>
            <a:r>
              <a:rPr lang="en-US" altLang="en-US" dirty="0" err="1" smtClean="0"/>
              <a:t>thực</a:t>
            </a:r>
            <a:r>
              <a:rPr lang="en-US" altLang="en-US" dirty="0" smtClean="0"/>
              <a:t> </a:t>
            </a:r>
            <a:r>
              <a:rPr lang="en-US" altLang="en-US" dirty="0" err="1" smtClean="0"/>
              <a:t>hiện</a:t>
            </a:r>
            <a:endParaRPr lang="en-US" altLang="en-US" dirty="0" smtClean="0"/>
          </a:p>
          <a:p>
            <a:pPr eaLnBrk="1" hangingPunct="1">
              <a:buFontTx/>
              <a:buNone/>
            </a:pPr>
            <a:endParaRPr lang="en-US" altLang="en-US" b="1" dirty="0" smtClean="0"/>
          </a:p>
        </p:txBody>
      </p:sp>
    </p:spTree>
    <p:extLst>
      <p:ext uri="{BB962C8B-B14F-4D97-AF65-F5344CB8AC3E}">
        <p14:creationId xmlns:p14="http://schemas.microsoft.com/office/powerpoint/2010/main" val="3780750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01700" y="159141"/>
            <a:ext cx="8242300" cy="755650"/>
          </a:xfrm>
        </p:spPr>
        <p:txBody>
          <a:bodyPr>
            <a:normAutofit/>
          </a:bodyPr>
          <a:lstStyle/>
          <a:p>
            <a:pPr eaLnBrk="1" hangingPunct="1"/>
            <a:r>
              <a:rPr lang="en-US" altLang="en-US" sz="3600" b="1" dirty="0" err="1" smtClean="0">
                <a:solidFill>
                  <a:srgbClr val="C00000"/>
                </a:solidFill>
              </a:rPr>
              <a:t>Thầy</a:t>
            </a:r>
            <a:r>
              <a:rPr lang="en-US" altLang="en-US" sz="3600" b="1" dirty="0" smtClean="0">
                <a:solidFill>
                  <a:srgbClr val="C00000"/>
                </a:solidFill>
              </a:rPr>
              <a:t> </a:t>
            </a:r>
            <a:r>
              <a:rPr lang="en-US" altLang="en-US" sz="3600" b="1" dirty="0" err="1" smtClean="0">
                <a:solidFill>
                  <a:srgbClr val="C00000"/>
                </a:solidFill>
              </a:rPr>
              <a:t>giáo</a:t>
            </a:r>
            <a:r>
              <a:rPr lang="en-US" altLang="en-US" sz="3600" b="1" dirty="0" smtClean="0">
                <a:solidFill>
                  <a:srgbClr val="C00000"/>
                </a:solidFill>
              </a:rPr>
              <a:t> </a:t>
            </a:r>
            <a:r>
              <a:rPr lang="en-US" altLang="en-US" sz="3600" b="1" dirty="0" err="1" smtClean="0">
                <a:solidFill>
                  <a:srgbClr val="C00000"/>
                </a:solidFill>
              </a:rPr>
              <a:t>với</a:t>
            </a:r>
            <a:r>
              <a:rPr lang="en-US" altLang="en-US" sz="3600" b="1" dirty="0" smtClean="0">
                <a:solidFill>
                  <a:srgbClr val="C00000"/>
                </a:solidFill>
              </a:rPr>
              <a:t> </a:t>
            </a:r>
            <a:r>
              <a:rPr lang="en-US" altLang="en-US" sz="3600" b="1" dirty="0" err="1" smtClean="0">
                <a:solidFill>
                  <a:srgbClr val="C00000"/>
                </a:solidFill>
              </a:rPr>
              <a:t>việc</a:t>
            </a:r>
            <a:r>
              <a:rPr lang="en-US" altLang="en-US" sz="3600" b="1" dirty="0" smtClean="0">
                <a:solidFill>
                  <a:srgbClr val="C00000"/>
                </a:solidFill>
              </a:rPr>
              <a:t> </a:t>
            </a:r>
            <a:r>
              <a:rPr lang="en-US" altLang="en-US" sz="3600" b="1" dirty="0" err="1" smtClean="0">
                <a:solidFill>
                  <a:srgbClr val="C00000"/>
                </a:solidFill>
              </a:rPr>
              <a:t>đổi</a:t>
            </a:r>
            <a:r>
              <a:rPr lang="en-US" altLang="en-US" sz="3600" b="1" dirty="0" smtClean="0">
                <a:solidFill>
                  <a:srgbClr val="C00000"/>
                </a:solidFill>
              </a:rPr>
              <a:t> </a:t>
            </a:r>
            <a:r>
              <a:rPr lang="en-US" altLang="en-US" sz="3600" b="1" dirty="0" err="1" smtClean="0">
                <a:solidFill>
                  <a:srgbClr val="C00000"/>
                </a:solidFill>
              </a:rPr>
              <a:t>mới</a:t>
            </a:r>
            <a:r>
              <a:rPr lang="en-US" altLang="en-US" sz="3600" b="1" dirty="0" smtClean="0">
                <a:solidFill>
                  <a:srgbClr val="C00000"/>
                </a:solidFill>
              </a:rPr>
              <a:t> PPDH</a:t>
            </a:r>
          </a:p>
        </p:txBody>
      </p:sp>
      <p:sp>
        <p:nvSpPr>
          <p:cNvPr id="61443" name="Rectangle 3"/>
          <p:cNvSpPr>
            <a:spLocks noGrp="1" noChangeArrowheads="1"/>
          </p:cNvSpPr>
          <p:nvPr>
            <p:ph type="body" idx="1"/>
          </p:nvPr>
        </p:nvSpPr>
        <p:spPr>
          <a:xfrm>
            <a:off x="508000" y="1066800"/>
            <a:ext cx="8447088" cy="5410200"/>
          </a:xfrm>
        </p:spPr>
        <p:txBody>
          <a:bodyPr>
            <a:normAutofit/>
          </a:bodyPr>
          <a:lstStyle/>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1.Phát </a:t>
            </a:r>
            <a:r>
              <a:rPr lang="en-US" altLang="en-US" sz="2400" dirty="0" err="1" smtClean="0">
                <a:latin typeface="Arial" panose="020B0604020202020204" pitchFamily="34" charset="0"/>
                <a:cs typeface="Arial" panose="020B0604020202020204" pitchFamily="34" charset="0"/>
              </a:rPr>
              <a:t>huy</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tính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tích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cực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chủ</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động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sáng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tạo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của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thầy</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giáo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trong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việc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lựa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chọn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sử</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dụng</a:t>
            </a:r>
            <a:r>
              <a:rPr lang="en-US" altLang="en-US" sz="2400" dirty="0" smtClean="0">
                <a:latin typeface="Arial" panose="020B0604020202020204" pitchFamily="34" charset="0"/>
                <a:cs typeface="Arial" panose="020B0604020202020204" pitchFamily="34" charset="0"/>
              </a:rPr>
              <a:t> PPDH</a:t>
            </a: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Tác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động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vào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nhận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thức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thái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độ</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Tạo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động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lực</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Tạo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điều</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kiện</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Khẳng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định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giá</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trị</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2.Tổ </a:t>
            </a:r>
            <a:r>
              <a:rPr lang="en-US" altLang="en-US" sz="2400" dirty="0" err="1" smtClean="0">
                <a:latin typeface="Arial" panose="020B0604020202020204" pitchFamily="34" charset="0"/>
                <a:cs typeface="Arial" panose="020B0604020202020204" pitchFamily="34" charset="0"/>
              </a:rPr>
              <a:t>chức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thao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giảng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dự</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giờ</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trao</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đổi</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3.Tổ </a:t>
            </a:r>
            <a:r>
              <a:rPr lang="en-US" altLang="en-US" sz="2400" dirty="0" err="1" smtClean="0">
                <a:latin typeface="Arial" panose="020B0604020202020204" pitchFamily="34" charset="0"/>
                <a:cs typeface="Arial" panose="020B0604020202020204" pitchFamily="34" charset="0"/>
              </a:rPr>
              <a:t>chức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các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lớp</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bồi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dưỡng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chuyên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đề</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4.Khuyến </a:t>
            </a:r>
            <a:r>
              <a:rPr lang="en-US" altLang="en-US" sz="2400" dirty="0" err="1" smtClean="0">
                <a:latin typeface="Arial" panose="020B0604020202020204" pitchFamily="34" charset="0"/>
                <a:cs typeface="Arial" panose="020B0604020202020204" pitchFamily="34" charset="0"/>
              </a:rPr>
              <a:t>khích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tăng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cường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khả</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năng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tự</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nghiên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cứu</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5.Thi </a:t>
            </a:r>
            <a:r>
              <a:rPr lang="en-US" altLang="en-US" sz="2400" dirty="0" err="1" smtClean="0">
                <a:latin typeface="Arial" panose="020B0604020202020204" pitchFamily="34" charset="0"/>
                <a:cs typeface="Arial" panose="020B0604020202020204" pitchFamily="34" charset="0"/>
              </a:rPr>
              <a:t>đua</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6.Thay </a:t>
            </a:r>
            <a:r>
              <a:rPr lang="en-US" altLang="en-US" sz="2400" dirty="0" err="1" smtClean="0">
                <a:latin typeface="Arial" panose="020B0604020202020204" pitchFamily="34" charset="0"/>
                <a:cs typeface="Arial" panose="020B0604020202020204" pitchFamily="34" charset="0"/>
              </a:rPr>
              <a:t>đổi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phương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tiện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dạy</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học</a:t>
            </a:r>
            <a:endParaRPr lang="en-US" altLang="en-US" sz="24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en-US" sz="2400" dirty="0" smtClean="0">
                <a:latin typeface="Arial" panose="020B0604020202020204" pitchFamily="34" charset="0"/>
                <a:cs typeface="Arial" panose="020B0604020202020204" pitchFamily="34" charset="0"/>
              </a:rPr>
              <a:t>7.Phối </a:t>
            </a:r>
            <a:r>
              <a:rPr lang="en-US" altLang="en-US" sz="2400" dirty="0" err="1" smtClean="0">
                <a:latin typeface="Arial" panose="020B0604020202020204" pitchFamily="34" charset="0"/>
                <a:cs typeface="Arial" panose="020B0604020202020204" pitchFamily="34" charset="0"/>
              </a:rPr>
              <a:t>hợp</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thay</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đổi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các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mối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quan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hệ</a:t>
            </a:r>
            <a:r>
              <a:rPr lang="en-US" altLang="en-US" sz="2400" dirty="0" smtClean="0">
                <a:latin typeface="Arial" panose="020B0604020202020204" pitchFamily="34" charset="0"/>
                <a:cs typeface="Arial" panose="020B0604020202020204" pitchFamily="34" charset="0"/>
              </a:rPr>
              <a:t>  </a:t>
            </a:r>
          </a:p>
          <a:p>
            <a:pPr eaLnBrk="1" hangingPunct="1">
              <a:lnSpc>
                <a:spcPct val="80000"/>
              </a:lnSpc>
            </a:pPr>
            <a:endParaRPr lang="en-US"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5423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96559" y="0"/>
            <a:ext cx="7342970" cy="1143000"/>
          </a:xfrm>
        </p:spPr>
        <p:txBody>
          <a:bodyPr>
            <a:normAutofit/>
          </a:bodyPr>
          <a:lstStyle/>
          <a:p>
            <a:pPr eaLnBrk="1" hangingPunct="1"/>
            <a:r>
              <a:rPr lang="en-US" altLang="en-US" sz="4000" b="1" dirty="0" err="1" smtClean="0">
                <a:solidFill>
                  <a:srgbClr val="C00000"/>
                </a:solidFill>
              </a:rPr>
              <a:t>Người</a:t>
            </a:r>
            <a:r>
              <a:rPr lang="en-US" altLang="en-US" sz="4000" b="1" dirty="0" smtClean="0">
                <a:solidFill>
                  <a:srgbClr val="C00000"/>
                </a:solidFill>
              </a:rPr>
              <a:t> </a:t>
            </a:r>
            <a:r>
              <a:rPr lang="en-US" altLang="en-US" sz="4000" b="1" dirty="0" err="1" smtClean="0">
                <a:solidFill>
                  <a:srgbClr val="C00000"/>
                </a:solidFill>
              </a:rPr>
              <a:t>học</a:t>
            </a:r>
            <a:r>
              <a:rPr lang="en-US" altLang="en-US" sz="4000" b="1" dirty="0" smtClean="0">
                <a:solidFill>
                  <a:srgbClr val="C00000"/>
                </a:solidFill>
              </a:rPr>
              <a:t> </a:t>
            </a:r>
            <a:r>
              <a:rPr lang="en-US" altLang="en-US" sz="4000" b="1" dirty="0" err="1" smtClean="0">
                <a:solidFill>
                  <a:srgbClr val="C00000"/>
                </a:solidFill>
              </a:rPr>
              <a:t>với</a:t>
            </a:r>
            <a:r>
              <a:rPr lang="en-US" altLang="en-US" sz="4000" b="1" dirty="0" smtClean="0">
                <a:solidFill>
                  <a:srgbClr val="C00000"/>
                </a:solidFill>
              </a:rPr>
              <a:t> </a:t>
            </a:r>
            <a:r>
              <a:rPr lang="en-US" altLang="en-US" sz="4000" b="1" dirty="0" err="1" smtClean="0">
                <a:solidFill>
                  <a:srgbClr val="C00000"/>
                </a:solidFill>
              </a:rPr>
              <a:t>việc</a:t>
            </a:r>
            <a:r>
              <a:rPr lang="en-US" altLang="en-US" sz="4000" b="1" dirty="0" smtClean="0">
                <a:solidFill>
                  <a:srgbClr val="C00000"/>
                </a:solidFill>
              </a:rPr>
              <a:t> </a:t>
            </a:r>
            <a:r>
              <a:rPr lang="en-US" altLang="en-US" sz="4000" b="1" dirty="0" err="1" smtClean="0">
                <a:solidFill>
                  <a:srgbClr val="C00000"/>
                </a:solidFill>
              </a:rPr>
              <a:t>đổi</a:t>
            </a:r>
            <a:r>
              <a:rPr lang="en-US" altLang="en-US" sz="4000" b="1" dirty="0" smtClean="0">
                <a:solidFill>
                  <a:srgbClr val="C00000"/>
                </a:solidFill>
              </a:rPr>
              <a:t> </a:t>
            </a:r>
            <a:r>
              <a:rPr lang="en-US" altLang="en-US" sz="4000" b="1" dirty="0" err="1" smtClean="0">
                <a:solidFill>
                  <a:srgbClr val="C00000"/>
                </a:solidFill>
              </a:rPr>
              <a:t>mới</a:t>
            </a:r>
            <a:r>
              <a:rPr lang="en-US" altLang="en-US" sz="4000" b="1" dirty="0" smtClean="0">
                <a:solidFill>
                  <a:srgbClr val="C00000"/>
                </a:solidFill>
              </a:rPr>
              <a:t> PPDH</a:t>
            </a:r>
          </a:p>
        </p:txBody>
      </p:sp>
      <p:sp>
        <p:nvSpPr>
          <p:cNvPr id="62467" name="Rectangle 3"/>
          <p:cNvSpPr>
            <a:spLocks noGrp="1" noChangeArrowheads="1"/>
          </p:cNvSpPr>
          <p:nvPr>
            <p:ph type="body" idx="1"/>
          </p:nvPr>
        </p:nvSpPr>
        <p:spPr>
          <a:xfrm>
            <a:off x="381000" y="1295400"/>
            <a:ext cx="8574088" cy="5334000"/>
          </a:xfrm>
        </p:spPr>
        <p:txBody>
          <a:bodyPr/>
          <a:lstStyle/>
          <a:p>
            <a:pPr marL="709613" indent="-709613" defTabSz="1065213" eaLnBrk="1" hangingPunct="1">
              <a:buFont typeface="Wingdings" panose="05000000000000000000" pitchFamily="2" charset="2"/>
              <a:buAutoNum type="arabicPeriod"/>
            </a:pPr>
            <a:r>
              <a:rPr lang="en-US" altLang="en-US" smtClean="0"/>
              <a:t>Thay đổi nhận thức về việc học</a:t>
            </a:r>
          </a:p>
          <a:p>
            <a:pPr marL="709613" indent="-709613" defTabSz="1065213" eaLnBrk="1" hangingPunct="1">
              <a:buFont typeface="Wingdings" panose="05000000000000000000" pitchFamily="2" charset="2"/>
              <a:buAutoNum type="arabicPeriod"/>
            </a:pPr>
            <a:r>
              <a:rPr lang="en-US" altLang="en-US" smtClean="0"/>
              <a:t>Dạy cách học</a:t>
            </a:r>
          </a:p>
          <a:p>
            <a:pPr marL="709613" indent="-709613" defTabSz="1065213" eaLnBrk="1" hangingPunct="1">
              <a:buFont typeface="Wingdings" panose="05000000000000000000" pitchFamily="2" charset="2"/>
              <a:buAutoNum type="arabicPeriod"/>
            </a:pPr>
            <a:r>
              <a:rPr lang="en-US" altLang="en-US" smtClean="0"/>
              <a:t>Xây dựng tập thể lớp học</a:t>
            </a:r>
          </a:p>
          <a:p>
            <a:pPr marL="709613" indent="-709613" defTabSz="1065213" eaLnBrk="1" hangingPunct="1">
              <a:buFont typeface="Wingdings" panose="05000000000000000000" pitchFamily="2" charset="2"/>
              <a:buAutoNum type="arabicPeriod"/>
            </a:pPr>
            <a:r>
              <a:rPr lang="en-US" altLang="en-US" smtClean="0"/>
              <a:t>Tổ chức và quản lí hoạt động học</a:t>
            </a:r>
          </a:p>
          <a:p>
            <a:pPr marL="709613" indent="-709613" defTabSz="1065213" eaLnBrk="1" hangingPunct="1">
              <a:buFont typeface="Wingdings" panose="05000000000000000000" pitchFamily="2" charset="2"/>
              <a:buAutoNum type="arabicPeriod"/>
            </a:pPr>
            <a:r>
              <a:rPr lang="en-US" altLang="en-US" smtClean="0"/>
              <a:t>Tạo điều kiện cho việc học</a:t>
            </a:r>
          </a:p>
          <a:p>
            <a:pPr marL="709613" indent="-709613" defTabSz="1065213" eaLnBrk="1" hangingPunct="1">
              <a:buFont typeface="Wingdings" panose="05000000000000000000" pitchFamily="2" charset="2"/>
              <a:buAutoNum type="arabicPeriod"/>
            </a:pPr>
            <a:r>
              <a:rPr lang="en-US" altLang="en-US" smtClean="0"/>
              <a:t>Phối hợp quản lí hoạt động học</a:t>
            </a:r>
          </a:p>
          <a:p>
            <a:pPr marL="709613" indent="-709613" defTabSz="1065213" eaLnBrk="1" hangingPunct="1">
              <a:buFont typeface="Wingdings" panose="05000000000000000000" pitchFamily="2" charset="2"/>
              <a:buAutoNum type="arabicPeriod"/>
            </a:pPr>
            <a:endParaRPr lang="en-US" altLang="en-US" smtClean="0"/>
          </a:p>
        </p:txBody>
      </p:sp>
    </p:spTree>
    <p:extLst>
      <p:ext uri="{BB962C8B-B14F-4D97-AF65-F5344CB8AC3E}">
        <p14:creationId xmlns:p14="http://schemas.microsoft.com/office/powerpoint/2010/main" val="3840125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92" y="0"/>
            <a:ext cx="8402808" cy="830628"/>
          </a:xfrm>
          <a:noFill/>
        </p:spPr>
        <p:txBody>
          <a:bodyPr rtlCol="0">
            <a:normAutofit fontScale="90000"/>
          </a:bodyPr>
          <a:lstStyle/>
          <a:p>
            <a:pPr eaLnBrk="1" fontAlgn="auto" hangingPunct="1">
              <a:spcAft>
                <a:spcPts val="0"/>
              </a:spcAft>
              <a:defRPr/>
            </a:pPr>
            <a:r>
              <a:rPr lang="af-ZA" sz="4000" b="1" dirty="0" smtClean="0">
                <a:solidFill>
                  <a:srgbClr val="C00000"/>
                </a:solidFill>
              </a:rPr>
              <a:t>Tổ trưởng chuyên môn ở trường phổ thông</a:t>
            </a:r>
            <a:endParaRPr lang="en-US" sz="4000" b="1" dirty="0">
              <a:solidFill>
                <a:srgbClr val="C00000"/>
              </a:solidFill>
            </a:endParaRPr>
          </a:p>
        </p:txBody>
      </p:sp>
      <p:sp>
        <p:nvSpPr>
          <p:cNvPr id="3" name="Content Placeholder 2"/>
          <p:cNvSpPr>
            <a:spLocks noGrp="1"/>
          </p:cNvSpPr>
          <p:nvPr>
            <p:ph idx="1"/>
          </p:nvPr>
        </p:nvSpPr>
        <p:spPr>
          <a:xfrm>
            <a:off x="158262" y="1135966"/>
            <a:ext cx="8686800" cy="4953000"/>
          </a:xfrm>
          <a:solidFill>
            <a:schemeClr val="accent6">
              <a:lumMod val="20000"/>
              <a:lumOff val="80000"/>
            </a:schemeClr>
          </a:solidFill>
        </p:spPr>
        <p:txBody>
          <a:bodyPr rtlCol="0">
            <a:normAutofit fontScale="92500"/>
          </a:bodyPr>
          <a:lstStyle/>
          <a:p>
            <a:pPr algn="just" eaLnBrk="1" fontAlgn="auto" hangingPunct="1">
              <a:spcAft>
                <a:spcPts val="0"/>
              </a:spcAft>
              <a:defRPr/>
            </a:pPr>
            <a:endParaRPr lang="en-US" dirty="0" smtClean="0"/>
          </a:p>
          <a:p>
            <a:pPr algn="just" eaLnBrk="1" fontAlgn="auto" hangingPunct="1">
              <a:spcAft>
                <a:spcPts val="0"/>
              </a:spcAft>
              <a:defRPr/>
            </a:pPr>
            <a:r>
              <a:rPr lang="pt-BR" dirty="0" smtClean="0"/>
              <a:t>Theo Quyết định số 07/2007/QĐ-BGD&amp;ĐT ngày 02 tháng 4 năm 2007 của Bộ trưởng Bộ GD&amp;ĐT về việc ban hành Điều lệ trường trung học cơ sở, trường trung học phổ thông và trường phổ thông nhiều cấp học, quy định ở Điều 16: “</a:t>
            </a:r>
            <a:r>
              <a:rPr lang="pt-BR" b="1" i="1" dirty="0" smtClean="0">
                <a:solidFill>
                  <a:srgbClr val="0070C0"/>
                </a:solidFill>
              </a:rPr>
              <a:t>Tổ chuyên môn bao gồm: Hiệu trưởng, các Phó Hiệu trưởng, giáo viên, viên chức thư viện, viên chức thiết bị thí nghiệm của trường trung học được tổ chức thành tổ chuyên môn theo môn học hoặc nhóm môn học ở từng cấp học trung học cơ sở, trung học phổ thông hoặc phổ thông nhiều cấp học. Mỗi tổ chuyên môn có tổ trưởng, từ một đến hai tổ phó chịu sự quản lý chỉ đạo của Hiệu trưởng, do Hiệu trưởng bổ nhiệm và giao nhiệm vụ vào đầu mỗi năm học</a:t>
            </a:r>
            <a:r>
              <a:rPr lang="pt-BR" dirty="0" smtClean="0"/>
              <a:t>”.</a:t>
            </a:r>
            <a:endParaRPr lang="en-US" dirty="0" smtClean="0"/>
          </a:p>
          <a:p>
            <a:pPr algn="just" eaLnBrk="1" fontAlgn="auto" hangingPunct="1">
              <a:spcAft>
                <a:spcPts val="0"/>
              </a:spcAft>
              <a:defRPr/>
            </a:pPr>
            <a:endParaRPr lang="en-US" dirty="0"/>
          </a:p>
        </p:txBody>
      </p:sp>
    </p:spTree>
    <p:extLst>
      <p:ext uri="{BB962C8B-B14F-4D97-AF65-F5344CB8AC3E}">
        <p14:creationId xmlns:p14="http://schemas.microsoft.com/office/powerpoint/2010/main" val="10224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02" y="1280160"/>
            <a:ext cx="8412480" cy="4896803"/>
          </a:xfrm>
        </p:spPr>
        <p:txBody>
          <a:bodyPr rtlCol="0">
            <a:normAutofit/>
          </a:bodyPr>
          <a:lstStyle/>
          <a:p>
            <a:pPr>
              <a:buNone/>
              <a:defRPr/>
            </a:pPr>
            <a:r>
              <a:rPr lang="af-ZA" b="1" dirty="0"/>
              <a:t>3. Phát triển đội ngũ giáo viên của tổ chuyên môn ở trường THPT</a:t>
            </a:r>
            <a:endParaRPr lang="af-ZA" dirty="0" smtClean="0"/>
          </a:p>
          <a:p>
            <a:pPr eaLnBrk="1" fontAlgn="auto" hangingPunct="1">
              <a:spcAft>
                <a:spcPts val="0"/>
              </a:spcAft>
              <a:buFont typeface="Arial" panose="020B0604020202020204" pitchFamily="34" charset="0"/>
              <a:buNone/>
              <a:defRPr/>
            </a:pPr>
            <a:r>
              <a:rPr lang="af-ZA" dirty="0" smtClean="0"/>
              <a:t>3.1. Dự báo nhu cầu giáo viên của tổ chuyên môn, </a:t>
            </a:r>
            <a:endParaRPr lang="en-US" b="1" dirty="0" smtClean="0"/>
          </a:p>
          <a:p>
            <a:pPr eaLnBrk="1" fontAlgn="auto" hangingPunct="1">
              <a:spcAft>
                <a:spcPts val="0"/>
              </a:spcAft>
              <a:buFont typeface="Arial" panose="020B0604020202020204" pitchFamily="34" charset="0"/>
              <a:buNone/>
              <a:defRPr/>
            </a:pPr>
            <a:r>
              <a:rPr lang="af-ZA" dirty="0" smtClean="0"/>
              <a:t>3.2. Xác định mục tiêu phát triển đội ngũ giáo viên</a:t>
            </a:r>
            <a:endParaRPr lang="en-US" b="1" dirty="0" smtClean="0"/>
          </a:p>
          <a:p>
            <a:pPr eaLnBrk="1" fontAlgn="auto" hangingPunct="1">
              <a:spcAft>
                <a:spcPts val="0"/>
              </a:spcAft>
              <a:buFont typeface="Arial" panose="020B0604020202020204" pitchFamily="34" charset="0"/>
              <a:buNone/>
              <a:defRPr/>
            </a:pPr>
            <a:r>
              <a:rPr lang="af-ZA" dirty="0" smtClean="0"/>
              <a:t>3.3. Tham mưu cho hiệu trưởng xây dựng kế hoạch phát triển đội ngũ giáo viên</a:t>
            </a:r>
            <a:endParaRPr lang="en-US" b="1" dirty="0" smtClean="0"/>
          </a:p>
          <a:p>
            <a:pPr eaLnBrk="1" fontAlgn="auto" hangingPunct="1">
              <a:spcAft>
                <a:spcPts val="0"/>
              </a:spcAft>
              <a:buFont typeface="Arial" panose="020B0604020202020204" pitchFamily="34" charset="0"/>
              <a:buNone/>
              <a:defRPr/>
            </a:pPr>
            <a:r>
              <a:rPr lang="af-ZA" dirty="0" smtClean="0"/>
              <a:t>3.4. Tổ chức và quản lý hoạt động sinh hoạt và bồi dưỡng chuyên môn, nghiệp vụ cho giáo viên bộ môn.</a:t>
            </a:r>
            <a:endParaRPr lang="en-US" b="1" dirty="0" smtClean="0"/>
          </a:p>
          <a:p>
            <a:pPr eaLnBrk="1" fontAlgn="auto" hangingPunct="1">
              <a:spcAft>
                <a:spcPts val="0"/>
              </a:spcAft>
              <a:buFont typeface="Arial" panose="020B0604020202020204" pitchFamily="34" charset="0"/>
              <a:buNone/>
              <a:defRPr/>
            </a:pPr>
            <a:r>
              <a:rPr lang="af-ZA" dirty="0" smtClean="0"/>
              <a:t>3.5. Đánh giá, xếp loại giáo viên của tổ chuyên môn</a:t>
            </a:r>
            <a:endParaRPr lang="en-US" b="1" dirty="0" smtClean="0"/>
          </a:p>
          <a:p>
            <a:pPr eaLnBrk="1" fontAlgn="auto" hangingPunct="1">
              <a:spcAft>
                <a:spcPts val="0"/>
              </a:spcAft>
              <a:buFont typeface="Arial" panose="020B0604020202020204" pitchFamily="34" charset="0"/>
              <a:buNone/>
              <a:defRPr/>
            </a:pPr>
            <a:endParaRPr lang="en-US" dirty="0"/>
          </a:p>
        </p:txBody>
      </p:sp>
      <p:sp>
        <p:nvSpPr>
          <p:cNvPr id="4" name="Title 1"/>
          <p:cNvSpPr>
            <a:spLocks noGrp="1"/>
          </p:cNvSpPr>
          <p:nvPr>
            <p:ph type="title"/>
          </p:nvPr>
        </p:nvSpPr>
        <p:spPr>
          <a:xfrm>
            <a:off x="783395" y="111297"/>
            <a:ext cx="7886700" cy="803104"/>
          </a:xfrm>
        </p:spPr>
        <p:txBody>
          <a:bodyPr>
            <a:normAutofit/>
          </a:bodyPr>
          <a:lstStyle/>
          <a:p>
            <a:pPr eaLnBrk="1" hangingPunct="1"/>
            <a:r>
              <a:rPr lang="af-ZA" altLang="en-US" b="1" dirty="0" smtClean="0">
                <a:solidFill>
                  <a:srgbClr val="C00000"/>
                </a:solidFill>
              </a:rPr>
              <a:t>Nội dung chi tiết</a:t>
            </a:r>
            <a:endParaRPr lang="en-US" altLang="en-US" dirty="0" smtClean="0">
              <a:solidFill>
                <a:srgbClr val="C00000"/>
              </a:solidFill>
            </a:endParaRPr>
          </a:p>
        </p:txBody>
      </p:sp>
    </p:spTree>
    <p:extLst>
      <p:ext uri="{BB962C8B-B14F-4D97-AF65-F5344CB8AC3E}">
        <p14:creationId xmlns:p14="http://schemas.microsoft.com/office/powerpoint/2010/main" val="18960498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2435"/>
            <a:ext cx="8229600" cy="411162"/>
          </a:xfrm>
        </p:spPr>
        <p:txBody>
          <a:bodyPr rtlCol="0">
            <a:normAutofit fontScale="90000"/>
          </a:bodyPr>
          <a:lstStyle/>
          <a:p>
            <a:pPr eaLnBrk="1" fontAlgn="auto" hangingPunct="1">
              <a:spcAft>
                <a:spcPts val="0"/>
              </a:spcAft>
              <a:defRPr/>
            </a:pPr>
            <a:r>
              <a:rPr lang="pt-BR" b="1" dirty="0" smtClean="0">
                <a:solidFill>
                  <a:srgbClr val="C00000"/>
                </a:solidFill>
              </a:rPr>
              <a:t>Vị trí và vai trò tổ chuyên môn</a:t>
            </a:r>
            <a:endParaRPr lang="en-US" dirty="0">
              <a:solidFill>
                <a:srgbClr val="C00000"/>
              </a:solidFill>
            </a:endParaRPr>
          </a:p>
        </p:txBody>
      </p:sp>
      <p:sp>
        <p:nvSpPr>
          <p:cNvPr id="3" name="Content Placeholder 2"/>
          <p:cNvSpPr>
            <a:spLocks noGrp="1"/>
          </p:cNvSpPr>
          <p:nvPr>
            <p:ph idx="1"/>
          </p:nvPr>
        </p:nvSpPr>
        <p:spPr>
          <a:xfrm>
            <a:off x="457200" y="838200"/>
            <a:ext cx="8229600" cy="5715000"/>
          </a:xfrm>
        </p:spPr>
        <p:txBody>
          <a:bodyPr rtlCol="0">
            <a:normAutofit/>
          </a:bodyPr>
          <a:lstStyle/>
          <a:p>
            <a:pPr algn="just" eaLnBrk="1" fontAlgn="auto" hangingPunct="1">
              <a:spcAft>
                <a:spcPts val="0"/>
              </a:spcAft>
              <a:buFontTx/>
              <a:buChar char="-"/>
              <a:defRPr/>
            </a:pPr>
            <a:r>
              <a:rPr lang="pt-BR" dirty="0" smtClean="0"/>
              <a:t>Tổ chuyên môn là một bộ phận trong cơ cấu tổ chức trường phổ thông.</a:t>
            </a:r>
            <a:endParaRPr lang="en-US" dirty="0" smtClean="0"/>
          </a:p>
          <a:p>
            <a:pPr algn="just" eaLnBrk="1" fontAlgn="auto" hangingPunct="1">
              <a:spcAft>
                <a:spcPts val="0"/>
              </a:spcAft>
              <a:buFontTx/>
              <a:buChar char="-"/>
              <a:defRPr/>
            </a:pPr>
            <a:r>
              <a:rPr lang="pt-BR" dirty="0" smtClean="0"/>
              <a:t>Tổ chuyên môn là nơi trực tiếp triển khai các hoạt động của nhà trường, trong đó hoạt động giáo dục và dạy học là trọng tâm.</a:t>
            </a:r>
            <a:endParaRPr lang="en-US" dirty="0" smtClean="0"/>
          </a:p>
          <a:p>
            <a:pPr algn="just" eaLnBrk="1" fontAlgn="auto" hangingPunct="1">
              <a:spcAft>
                <a:spcPts val="0"/>
              </a:spcAft>
              <a:buFont typeface="Arial" panose="020B0604020202020204" pitchFamily="34" charset="0"/>
              <a:buNone/>
              <a:defRPr/>
            </a:pPr>
            <a:r>
              <a:rPr lang="pt-BR" dirty="0" smtClean="0"/>
              <a:t>-  Tổ chuyên môn có mối quan hệ cộng đồng, hợp tác, phối hợp với các bộ phận nghiệp vụ và các tổ chức đoàn thể khác.</a:t>
            </a:r>
            <a:endParaRPr lang="en-US" dirty="0" smtClean="0"/>
          </a:p>
          <a:p>
            <a:pPr algn="just" eaLnBrk="1" fontAlgn="auto" hangingPunct="1">
              <a:spcAft>
                <a:spcPts val="0"/>
              </a:spcAft>
              <a:buFont typeface="Arial" panose="020B0604020202020204" pitchFamily="34" charset="0"/>
              <a:buNone/>
              <a:defRPr/>
            </a:pPr>
            <a:r>
              <a:rPr lang="pt-BR" dirty="0" smtClean="0"/>
              <a:t>- Tổ chuyên môn có vai trò đoàn kết các thành viên trong tổ để hoàn thành tốt nhiệm vụ của người giáo viên phổ thông</a:t>
            </a:r>
            <a:endParaRPr lang="en-US" dirty="0" smtClean="0"/>
          </a:p>
          <a:p>
            <a:pPr algn="just"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877164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961"/>
            <a:ext cx="8229600" cy="639762"/>
          </a:xfrm>
        </p:spPr>
        <p:txBody>
          <a:bodyPr rtlCol="0">
            <a:normAutofit fontScale="90000"/>
          </a:bodyPr>
          <a:lstStyle/>
          <a:p>
            <a:pPr eaLnBrk="1" fontAlgn="auto" hangingPunct="1">
              <a:spcAft>
                <a:spcPts val="0"/>
              </a:spcAft>
              <a:defRPr/>
            </a:pPr>
            <a:r>
              <a:rPr lang="pt-BR" b="1" dirty="0" smtClean="0">
                <a:solidFill>
                  <a:srgbClr val="C00000"/>
                </a:solidFill>
              </a:rPr>
              <a:t>Chức năng của tổ chuyên môn</a:t>
            </a:r>
            <a:endParaRPr lang="en-US" dirty="0">
              <a:solidFill>
                <a:srgbClr val="C00000"/>
              </a:solidFill>
            </a:endParaRPr>
          </a:p>
        </p:txBody>
      </p:sp>
      <p:sp>
        <p:nvSpPr>
          <p:cNvPr id="3" name="Content Placeholder 2"/>
          <p:cNvSpPr>
            <a:spLocks noGrp="1"/>
          </p:cNvSpPr>
          <p:nvPr>
            <p:ph idx="1"/>
          </p:nvPr>
        </p:nvSpPr>
        <p:spPr>
          <a:xfrm>
            <a:off x="457200" y="990600"/>
            <a:ext cx="8229600" cy="5638800"/>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pt-BR" dirty="0" smtClean="0"/>
              <a:t>Trong các văn bản pháp luật của Bộ GD&amp;ĐT trước đây và hiện nay quy định chức năng của tổ chuyên môn: </a:t>
            </a:r>
            <a:endParaRPr lang="en-US" dirty="0" smtClean="0"/>
          </a:p>
          <a:p>
            <a:pPr algn="just" eaLnBrk="1" fontAlgn="auto" hangingPunct="1">
              <a:spcAft>
                <a:spcPts val="0"/>
              </a:spcAft>
              <a:buFont typeface="Arial" panose="020B0604020202020204" pitchFamily="34" charset="0"/>
              <a:buNone/>
              <a:defRPr/>
            </a:pPr>
            <a:r>
              <a:rPr lang="pt-BR" b="1" dirty="0" smtClean="0"/>
              <a:t>“</a:t>
            </a:r>
            <a:r>
              <a:rPr lang="pt-BR" b="1" i="1" dirty="0" smtClean="0">
                <a:solidFill>
                  <a:srgbClr val="0070C0"/>
                </a:solidFill>
              </a:rPr>
              <a:t>Giúp Hiệu trưởng điều hành và thực hiện các hoạt động nghiệp vụ sư phạm, trực tiếp quản lý lao động của giáo viên trong tổ</a:t>
            </a:r>
            <a:r>
              <a:rPr lang="pt-BR" b="1" dirty="0" smtClean="0"/>
              <a:t>”.</a:t>
            </a:r>
            <a:endParaRPr lang="en-US" b="1" dirty="0" smtClean="0"/>
          </a:p>
          <a:p>
            <a:pPr algn="just" eaLnBrk="1" fontAlgn="auto" hangingPunct="1">
              <a:spcAft>
                <a:spcPts val="0"/>
              </a:spcAft>
              <a:buFont typeface="Arial" panose="020B0604020202020204" pitchFamily="34" charset="0"/>
              <a:buNone/>
              <a:defRPr/>
            </a:pPr>
            <a:r>
              <a:rPr lang="pt-BR" dirty="0" smtClean="0"/>
              <a:t>Cần nhận thức một cách đúng đắn về vai trò “</a:t>
            </a:r>
            <a:r>
              <a:rPr lang="pt-BR" i="1" dirty="0" smtClean="0"/>
              <a:t>giúp Hiệu trưởng</a:t>
            </a:r>
            <a:r>
              <a:rPr lang="pt-BR" dirty="0" smtClean="0"/>
              <a:t>” điều hành và thực hiện các hoạt động nghiệp vụ sư phạm. Thực chất đó là quan hệ tham mưu- tư vấn và chịu sự lãnh đạo của Hiệu trưởng dựa trên nguyên tắc tập trung dân chủ trong quản lý. </a:t>
            </a:r>
            <a:endParaRPr lang="en-US" dirty="0" smtClean="0"/>
          </a:p>
          <a:p>
            <a:pPr algn="just" eaLnBrk="1" fontAlgn="auto" hangingPunct="1">
              <a:spcAft>
                <a:spcPts val="0"/>
              </a:spcAft>
              <a:buFont typeface="Arial" panose="020B0604020202020204" pitchFamily="34" charset="0"/>
              <a:buNone/>
              <a:defRPr/>
            </a:pPr>
            <a:r>
              <a:rPr lang="pt-BR" dirty="0" smtClean="0"/>
              <a:t>Chức năng quản lý lao động của giáo viên trong tổ một cách trực tiếp đòi hỏi người tổ trưởng phải hiểu rõ, nắm bắt từng thành viên trong tổ mà mình quản lý về phẩm chất đạo đức, năng lực chuyên môn và nghiệp vụ sư phạm. </a:t>
            </a:r>
          </a:p>
          <a:p>
            <a:pPr algn="just" eaLnBrk="1" fontAlgn="auto" hangingPunct="1">
              <a:spcAft>
                <a:spcPts val="0"/>
              </a:spcAft>
              <a:buFont typeface="Arial" panose="020B0604020202020204" pitchFamily="34" charset="0"/>
              <a:buNone/>
              <a:defRPr/>
            </a:pPr>
            <a:r>
              <a:rPr lang="pt-BR" dirty="0" smtClean="0"/>
              <a:t>Tổ chuyên môn chịu trách nhiệm trực tiếp về chất lượng dạy và học của các môn học mà tổ đảm trách.</a:t>
            </a:r>
            <a:endParaRPr lang="en-US" dirty="0" smtClean="0"/>
          </a:p>
          <a:p>
            <a:pPr algn="just"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2263427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92" y="148029"/>
            <a:ext cx="8229600" cy="563562"/>
          </a:xfrm>
        </p:spPr>
        <p:txBody>
          <a:bodyPr rtlCol="0">
            <a:normAutofit fontScale="90000"/>
          </a:bodyPr>
          <a:lstStyle/>
          <a:p>
            <a:pPr eaLnBrk="1" fontAlgn="auto" hangingPunct="1">
              <a:spcAft>
                <a:spcPts val="0"/>
              </a:spcAft>
              <a:defRPr/>
            </a:pPr>
            <a:r>
              <a:rPr lang="pt-BR" b="1" dirty="0" smtClean="0">
                <a:solidFill>
                  <a:srgbClr val="C00000"/>
                </a:solidFill>
              </a:rPr>
              <a:t>Nhiệm vụ của tổ chuyên môn</a:t>
            </a:r>
            <a:endParaRPr lang="en-US" dirty="0">
              <a:solidFill>
                <a:srgbClr val="C00000"/>
              </a:solidFill>
            </a:endParaRPr>
          </a:p>
        </p:txBody>
      </p:sp>
      <p:sp>
        <p:nvSpPr>
          <p:cNvPr id="3" name="Content Placeholder 2"/>
          <p:cNvSpPr>
            <a:spLocks noGrp="1"/>
          </p:cNvSpPr>
          <p:nvPr>
            <p:ph idx="1"/>
          </p:nvPr>
        </p:nvSpPr>
        <p:spPr>
          <a:xfrm>
            <a:off x="457200" y="990600"/>
            <a:ext cx="8229600" cy="5486400"/>
          </a:xfrm>
        </p:spPr>
        <p:txBody>
          <a:bodyPr rtlCol="0">
            <a:normAutofit fontScale="92500"/>
          </a:bodyPr>
          <a:lstStyle/>
          <a:p>
            <a:pPr algn="just" eaLnBrk="1" fontAlgn="auto" hangingPunct="1">
              <a:spcAft>
                <a:spcPts val="0"/>
              </a:spcAft>
              <a:buFont typeface="Arial" panose="020B0604020202020204" pitchFamily="34" charset="0"/>
              <a:buNone/>
              <a:defRPr/>
            </a:pPr>
            <a:r>
              <a:rPr lang="pt-BR" dirty="0" smtClean="0"/>
              <a:t>- Xây dựng kế hoạch hoạt động chung của tổ. </a:t>
            </a:r>
            <a:endParaRPr lang="en-US" dirty="0" smtClean="0"/>
          </a:p>
          <a:p>
            <a:pPr algn="just" eaLnBrk="1" fontAlgn="auto" hangingPunct="1">
              <a:spcAft>
                <a:spcPts val="0"/>
              </a:spcAft>
              <a:buFont typeface="Arial" panose="020B0604020202020204" pitchFamily="34" charset="0"/>
              <a:buNone/>
              <a:defRPr/>
            </a:pPr>
            <a:r>
              <a:rPr lang="pt-BR" dirty="0" smtClean="0">
                <a:solidFill>
                  <a:srgbClr val="0070C0"/>
                </a:solidFill>
              </a:rPr>
              <a:t>- Hướng dẫn xây dựng và quản lý kế hoạch cá nhân của tổ viên theo kế hoạch giáo dục, phân phối chương trình môn học của Bộ GD&amp;ĐT và kế hoạch năm học của nhà trường.</a:t>
            </a:r>
            <a:endParaRPr lang="en-US" dirty="0" smtClean="0">
              <a:solidFill>
                <a:srgbClr val="0070C0"/>
              </a:solidFill>
            </a:endParaRPr>
          </a:p>
          <a:p>
            <a:pPr algn="just" eaLnBrk="1" fontAlgn="auto" hangingPunct="1">
              <a:spcAft>
                <a:spcPts val="0"/>
              </a:spcAft>
              <a:buFont typeface="Arial" panose="020B0604020202020204" pitchFamily="34" charset="0"/>
              <a:buNone/>
              <a:defRPr/>
            </a:pPr>
            <a:r>
              <a:rPr lang="pt-BR" dirty="0" smtClean="0"/>
              <a:t>-Tổ chức bồi dưỡng chuyên môn và nghiệp vụ cho giáo viên trong tổ thông qua việc thăm lớp dự giờ, phân công kèm cặp giúp đỡ, sinh hoạt chuyên môn.</a:t>
            </a:r>
            <a:endParaRPr lang="en-US" dirty="0" smtClean="0"/>
          </a:p>
          <a:p>
            <a:pPr algn="just" eaLnBrk="1" fontAlgn="auto" hangingPunct="1">
              <a:spcAft>
                <a:spcPts val="0"/>
              </a:spcAft>
              <a:buFont typeface="Arial" panose="020B0604020202020204" pitchFamily="34" charset="0"/>
              <a:buNone/>
              <a:defRPr/>
            </a:pPr>
            <a:r>
              <a:rPr lang="pt-BR" dirty="0" smtClean="0">
                <a:solidFill>
                  <a:srgbClr val="0070C0"/>
                </a:solidFill>
              </a:rPr>
              <a:t>- Tổ chức kiểm tra, tham gia đánh giá chất lượng thực hiện nhiệm vụ của giáo viên theo kế hoạch của trường, của tổ và của cá nhân từng giáo viên, xếp loại các thành viên của tổ theo các quy định của Bộ GD&amp;ĐT.</a:t>
            </a:r>
            <a:endParaRPr lang="en-US" dirty="0" smtClean="0">
              <a:solidFill>
                <a:srgbClr val="0070C0"/>
              </a:solidFill>
            </a:endParaRPr>
          </a:p>
          <a:p>
            <a:pPr algn="just" eaLnBrk="1" fontAlgn="auto" hangingPunct="1">
              <a:spcAft>
                <a:spcPts val="0"/>
              </a:spcAft>
              <a:buFont typeface="Arial" panose="020B0604020202020204" pitchFamily="34" charset="0"/>
              <a:buNone/>
              <a:defRPr/>
            </a:pPr>
            <a:r>
              <a:rPr lang="pt-BR" dirty="0" smtClean="0"/>
              <a:t>- Đề xuất khen thưởng, kỷ luật đối với giáo viên.</a:t>
            </a:r>
            <a:endParaRPr lang="en-US" dirty="0" smtClean="0"/>
          </a:p>
          <a:p>
            <a:pPr algn="just" eaLnBrk="1" fontAlgn="auto" hangingPunct="1">
              <a:spcAft>
                <a:spcPts val="0"/>
              </a:spcAft>
              <a:buFont typeface="Arial" panose="020B0604020202020204" pitchFamily="34" charset="0"/>
              <a:buNone/>
              <a:defRPr/>
            </a:pPr>
            <a:r>
              <a:rPr lang="pt-BR" dirty="0" smtClean="0"/>
              <a:t>- Tổ chuyên môn sinh hoạt hai tuần một lần.</a:t>
            </a:r>
            <a:endParaRPr lang="en-US" dirty="0" smtClean="0"/>
          </a:p>
          <a:p>
            <a:pPr algn="just"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3078090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62000" y="274638"/>
            <a:ext cx="8229600" cy="792162"/>
          </a:xfrm>
        </p:spPr>
        <p:txBody>
          <a:bodyPr/>
          <a:lstStyle/>
          <a:p>
            <a:pPr eaLnBrk="1" hangingPunct="1"/>
            <a:r>
              <a:rPr lang="en-US" altLang="en-US" sz="3200" b="1" dirty="0" smtClean="0">
                <a:solidFill>
                  <a:srgbClr val="C00000"/>
                </a:solidFill>
              </a:rPr>
              <a:t>TỔ TRƯỞNG CHUYÊN MÔN TRƯỜNG PHỔ THÔNG</a:t>
            </a:r>
            <a:endParaRPr lang="en-US" altLang="en-US" sz="3200" dirty="0" smtClean="0">
              <a:solidFill>
                <a:srgbClr val="C00000"/>
              </a:solidFill>
            </a:endParaRPr>
          </a:p>
        </p:txBody>
      </p:sp>
      <p:sp>
        <p:nvSpPr>
          <p:cNvPr id="3" name="Content Placeholder 2"/>
          <p:cNvSpPr>
            <a:spLocks noGrp="1"/>
          </p:cNvSpPr>
          <p:nvPr>
            <p:ph idx="1"/>
          </p:nvPr>
        </p:nvSpPr>
        <p:spPr>
          <a:xfrm>
            <a:off x="228600" y="1066800"/>
            <a:ext cx="8763000" cy="5562600"/>
          </a:xfrm>
        </p:spPr>
        <p:txBody>
          <a:bodyPr rtlCol="0">
            <a:normAutofit lnSpcReduction="10000"/>
          </a:bodyPr>
          <a:lstStyle/>
          <a:p>
            <a:pPr algn="just" eaLnBrk="1" fontAlgn="auto" hangingPunct="1">
              <a:spcAft>
                <a:spcPts val="0"/>
              </a:spcAft>
              <a:buFont typeface="Arial" panose="020B0604020202020204" pitchFamily="34" charset="0"/>
              <a:buNone/>
              <a:defRPr/>
            </a:pPr>
            <a:r>
              <a:rPr lang="pt-BR" b="1" dirty="0" smtClean="0"/>
              <a:t>Vị trí và vai trò của tổ trưởng chuyên môn </a:t>
            </a:r>
            <a:endParaRPr lang="en-US" dirty="0" smtClean="0"/>
          </a:p>
          <a:p>
            <a:pPr algn="just" eaLnBrk="1" fontAlgn="auto" hangingPunct="1">
              <a:spcAft>
                <a:spcPts val="0"/>
              </a:spcAft>
              <a:defRPr/>
            </a:pPr>
            <a:r>
              <a:rPr lang="pt-BR" dirty="0" smtClean="0"/>
              <a:t>Tổ trưởng chuyên môn ở trường phổ thông theo quy định do Hiệu trưởng bổ nhiệm vào đầu mỗi năm học. Nhiệm kỳ của tổ trưởng chuyên môn theo từng năm học, hết một năm học có thể bổ nhiệm lại hoặc bổ nhiệm mới tùy theo điều kiện và yêu cầu của từng trường. </a:t>
            </a:r>
            <a:endParaRPr lang="en-US" dirty="0" smtClean="0"/>
          </a:p>
          <a:p>
            <a:pPr algn="just" eaLnBrk="1" fontAlgn="auto" hangingPunct="1">
              <a:spcAft>
                <a:spcPts val="0"/>
              </a:spcAft>
              <a:defRPr/>
            </a:pPr>
            <a:r>
              <a:rPr lang="pt-BR" dirty="0" smtClean="0"/>
              <a:t>Sau khi có quyết định bổ nhiệm của Hiệu trưởng, người tổ trưởng chuyên môn chịu trách nhiệm cao nhất về chất lượng dạy học và lao động sư phạm của giáo viên trong phạm vi các môn học của tổ chuyên môn được phân công.</a:t>
            </a:r>
            <a:endParaRPr lang="en-US" dirty="0" smtClean="0"/>
          </a:p>
          <a:p>
            <a:pPr algn="just" eaLnBrk="1" fontAlgn="auto" hangingPunct="1">
              <a:spcAft>
                <a:spcPts val="0"/>
              </a:spcAft>
              <a:defRPr/>
            </a:pPr>
            <a:r>
              <a:rPr lang="pt-BR" dirty="0" smtClean="0"/>
              <a:t>Tổ trưởng chuyên môn là cán bộ quản lý được hưởng phụ cấp chức vụ theo các phân hạng loại trường và theo các văn bản pháp luật hiện hành. </a:t>
            </a:r>
            <a:endParaRPr lang="en-US" dirty="0" smtClean="0"/>
          </a:p>
          <a:p>
            <a:pPr algn="just"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3351032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3511" y="98474"/>
            <a:ext cx="7705578" cy="815926"/>
          </a:xfrm>
        </p:spPr>
        <p:txBody>
          <a:bodyPr/>
          <a:lstStyle/>
          <a:p>
            <a:pPr eaLnBrk="1" hangingPunct="1"/>
            <a:r>
              <a:rPr lang="pt-BR" altLang="en-US" sz="3200" b="1" dirty="0" smtClean="0">
                <a:solidFill>
                  <a:srgbClr val="C00000"/>
                </a:solidFill>
              </a:rPr>
              <a:t>Phẩm chất và năng lực của TTCM</a:t>
            </a:r>
            <a:endParaRPr lang="en-US" altLang="en-US" sz="3200" dirty="0" smtClean="0">
              <a:solidFill>
                <a:srgbClr val="C00000"/>
              </a:solidFill>
            </a:endParaRPr>
          </a:p>
        </p:txBody>
      </p:sp>
      <p:sp>
        <p:nvSpPr>
          <p:cNvPr id="3" name="Content Placeholder 2"/>
          <p:cNvSpPr>
            <a:spLocks noGrp="1"/>
          </p:cNvSpPr>
          <p:nvPr>
            <p:ph idx="1"/>
          </p:nvPr>
        </p:nvSpPr>
        <p:spPr>
          <a:xfrm>
            <a:off x="457200" y="1219200"/>
            <a:ext cx="8229600" cy="4906963"/>
          </a:xfrm>
        </p:spPr>
        <p:txBody>
          <a:bodyPr rtlCol="0">
            <a:normAutofit fontScale="92500"/>
          </a:bodyPr>
          <a:lstStyle/>
          <a:p>
            <a:pPr algn="just" eaLnBrk="1" fontAlgn="auto" hangingPunct="1">
              <a:spcAft>
                <a:spcPts val="0"/>
              </a:spcAft>
              <a:buFont typeface="Arial" panose="020B0604020202020204" pitchFamily="34" charset="0"/>
              <a:buNone/>
              <a:defRPr/>
            </a:pPr>
            <a:r>
              <a:rPr lang="pt-BR" dirty="0" smtClean="0"/>
              <a:t>Tổ trưởng chuyên môn có những phẩm chất và năng lực sau:</a:t>
            </a:r>
            <a:endParaRPr lang="en-US" dirty="0" smtClean="0"/>
          </a:p>
          <a:p>
            <a:pPr algn="just" eaLnBrk="1" fontAlgn="auto" hangingPunct="1">
              <a:spcAft>
                <a:spcPts val="0"/>
              </a:spcAft>
              <a:defRPr/>
            </a:pPr>
            <a:r>
              <a:rPr lang="pt-BR" b="1" i="1" dirty="0" smtClean="0">
                <a:solidFill>
                  <a:srgbClr val="FF0000"/>
                </a:solidFill>
              </a:rPr>
              <a:t>Về phẩm chất</a:t>
            </a:r>
            <a:endParaRPr lang="en-US" b="1" dirty="0" smtClean="0">
              <a:solidFill>
                <a:srgbClr val="FF0000"/>
              </a:solidFill>
            </a:endParaRPr>
          </a:p>
          <a:p>
            <a:pPr algn="just" eaLnBrk="1" fontAlgn="auto" hangingPunct="1">
              <a:spcAft>
                <a:spcPts val="0"/>
              </a:spcAft>
              <a:buFont typeface="Arial" panose="020B0604020202020204" pitchFamily="34" charset="0"/>
              <a:buNone/>
              <a:defRPr/>
            </a:pPr>
            <a:r>
              <a:rPr lang="pt-BR" dirty="0" smtClean="0"/>
              <a:t>- Vững vàng về tư tưởng chính trị.</a:t>
            </a:r>
            <a:endParaRPr lang="en-US" dirty="0" smtClean="0"/>
          </a:p>
          <a:p>
            <a:pPr algn="just" eaLnBrk="1" fontAlgn="auto" hangingPunct="1">
              <a:spcAft>
                <a:spcPts val="0"/>
              </a:spcAft>
              <a:buFont typeface="Arial" panose="020B0604020202020204" pitchFamily="34" charset="0"/>
              <a:buNone/>
              <a:defRPr/>
            </a:pPr>
            <a:r>
              <a:rPr lang="pt-BR" dirty="0" smtClean="0"/>
              <a:t>- Có tinh thần trách nhiệm cao, có ý thức tổ chức kỷ luật, là tấm gương sáng cho giáo viên và học sinh noi theo.</a:t>
            </a:r>
            <a:endParaRPr lang="en-US" dirty="0" smtClean="0"/>
          </a:p>
          <a:p>
            <a:pPr algn="just" eaLnBrk="1" fontAlgn="auto" hangingPunct="1">
              <a:spcAft>
                <a:spcPts val="0"/>
              </a:spcAft>
              <a:buFont typeface="Arial" panose="020B0604020202020204" pitchFamily="34" charset="0"/>
              <a:buNone/>
              <a:defRPr/>
            </a:pPr>
            <a:r>
              <a:rPr lang="pt-BR" dirty="0" smtClean="0"/>
              <a:t>- Có uy tín đối với đồng nghiệp, nhất là đối với giáo viên trong tổ.</a:t>
            </a:r>
            <a:endParaRPr lang="en-US" dirty="0" smtClean="0"/>
          </a:p>
          <a:p>
            <a:pPr algn="just" eaLnBrk="1" fontAlgn="auto" hangingPunct="1">
              <a:spcAft>
                <a:spcPts val="0"/>
              </a:spcAft>
              <a:buFont typeface="Arial" panose="020B0604020202020204" pitchFamily="34" charset="0"/>
              <a:buNone/>
              <a:defRPr/>
            </a:pPr>
            <a:r>
              <a:rPr lang="pt-BR" dirty="0" smtClean="0"/>
              <a:t>- Đoàn kết tốt nội bộ.</a:t>
            </a:r>
            <a:endParaRPr lang="en-US" dirty="0" smtClean="0"/>
          </a:p>
          <a:p>
            <a:pPr algn="just" eaLnBrk="1" fontAlgn="auto" hangingPunct="1">
              <a:spcAft>
                <a:spcPts val="0"/>
              </a:spcAft>
              <a:buFont typeface="Arial" panose="020B0604020202020204" pitchFamily="34" charset="0"/>
              <a:buNone/>
              <a:defRPr/>
            </a:pPr>
            <a:r>
              <a:rPr lang="pt-BR" dirty="0" smtClean="0"/>
              <a:t>- </a:t>
            </a:r>
            <a:r>
              <a:rPr lang="vi-VN" dirty="0" smtClean="0"/>
              <a:t>Gương mẫu</a:t>
            </a:r>
            <a:r>
              <a:rPr lang="pt-BR" dirty="0" smtClean="0"/>
              <a:t>, c</a:t>
            </a:r>
            <a:r>
              <a:rPr lang="vi-VN" dirty="0" smtClean="0"/>
              <a:t>ông bằng</a:t>
            </a:r>
            <a:r>
              <a:rPr lang="pt-BR" dirty="0" smtClean="0"/>
              <a:t>, t</a:t>
            </a:r>
            <a:r>
              <a:rPr lang="vi-VN" dirty="0" smtClean="0"/>
              <a:t>rung thực</a:t>
            </a:r>
            <a:r>
              <a:rPr lang="pt-BR" dirty="0" smtClean="0"/>
              <a:t> và có sức khỏe tốt.</a:t>
            </a:r>
            <a:endParaRPr lang="en-US" dirty="0" smtClean="0"/>
          </a:p>
          <a:p>
            <a:pPr algn="just"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800864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06" y="105826"/>
            <a:ext cx="7687994" cy="715962"/>
          </a:xfrm>
        </p:spPr>
        <p:txBody>
          <a:bodyPr rtlCol="0">
            <a:normAutofit/>
          </a:bodyPr>
          <a:lstStyle/>
          <a:p>
            <a:pPr eaLnBrk="1" fontAlgn="auto" hangingPunct="1">
              <a:spcAft>
                <a:spcPts val="0"/>
              </a:spcAft>
              <a:defRPr/>
            </a:pPr>
            <a:r>
              <a:rPr lang="pt-BR" b="1" dirty="0" smtClean="0">
                <a:solidFill>
                  <a:srgbClr val="C00000"/>
                </a:solidFill>
              </a:rPr>
              <a:t>Về năng lực</a:t>
            </a:r>
            <a:endParaRPr lang="en-US" b="1" dirty="0">
              <a:solidFill>
                <a:srgbClr val="C00000"/>
              </a:solidFill>
            </a:endParaRPr>
          </a:p>
        </p:txBody>
      </p:sp>
      <p:sp>
        <p:nvSpPr>
          <p:cNvPr id="69635" name="Content Placeholder 2"/>
          <p:cNvSpPr>
            <a:spLocks noGrp="1"/>
          </p:cNvSpPr>
          <p:nvPr>
            <p:ph idx="1"/>
          </p:nvPr>
        </p:nvSpPr>
        <p:spPr>
          <a:xfrm>
            <a:off x="457200" y="1295400"/>
            <a:ext cx="8229600" cy="4830763"/>
          </a:xfrm>
        </p:spPr>
        <p:txBody>
          <a:bodyPr/>
          <a:lstStyle/>
          <a:p>
            <a:pPr eaLnBrk="1" hangingPunct="1">
              <a:buFont typeface="Arial" panose="020B0604020202020204" pitchFamily="34" charset="0"/>
              <a:buNone/>
            </a:pPr>
            <a:r>
              <a:rPr lang="pt-BR" altLang="en-US" smtClean="0"/>
              <a:t>- Có năng lực quản lý.</a:t>
            </a:r>
            <a:endParaRPr lang="en-US" altLang="en-US" smtClean="0"/>
          </a:p>
          <a:p>
            <a:pPr eaLnBrk="1" hangingPunct="1">
              <a:buFont typeface="Arial" panose="020B0604020202020204" pitchFamily="34" charset="0"/>
              <a:buNone/>
            </a:pPr>
            <a:r>
              <a:rPr lang="pt-BR" altLang="en-US" smtClean="0"/>
              <a:t>- Đạt trình độ chuẩn về chuyên môn, giảng dạy đạt từ khá trở lên.</a:t>
            </a:r>
            <a:endParaRPr lang="en-US" altLang="en-US" smtClean="0"/>
          </a:p>
          <a:p>
            <a:pPr eaLnBrk="1" hangingPunct="1">
              <a:buFont typeface="Arial" panose="020B0604020202020204" pitchFamily="34" charset="0"/>
              <a:buNone/>
            </a:pPr>
            <a:r>
              <a:rPr lang="pt-BR" altLang="en-US" smtClean="0"/>
              <a:t>- Có kinh nghiệm sư phạm.</a:t>
            </a:r>
            <a:endParaRPr lang="en-US" altLang="en-US" smtClean="0"/>
          </a:p>
          <a:p>
            <a:pPr eaLnBrk="1" hangingPunct="1">
              <a:buFont typeface="Arial" panose="020B0604020202020204" pitchFamily="34" charset="0"/>
              <a:buNone/>
            </a:pPr>
            <a:r>
              <a:rPr lang="pt-BR" altLang="en-US" smtClean="0"/>
              <a:t>- Có năng lực tổ chức hoạt động chuyên môn.</a:t>
            </a:r>
            <a:endParaRPr lang="en-US" altLang="en-US" smtClean="0"/>
          </a:p>
          <a:p>
            <a:pPr eaLnBrk="1" hangingPunct="1">
              <a:buFont typeface="Arial" panose="020B0604020202020204" pitchFamily="34" charset="0"/>
              <a:buNone/>
            </a:pPr>
            <a:r>
              <a:rPr lang="pt-BR" altLang="en-US" smtClean="0"/>
              <a:t>- Có năng lực kiểm tra đánh giá chuyên môn.</a:t>
            </a:r>
            <a:endParaRPr lang="en-US" altLang="en-US" smtClean="0"/>
          </a:p>
          <a:p>
            <a:pPr eaLnBrk="1" hangingPunct="1">
              <a:buFont typeface="Arial" panose="020B0604020202020204" pitchFamily="34" charset="0"/>
              <a:buNone/>
            </a:pPr>
            <a:r>
              <a:rPr lang="pt-BR" altLang="en-US" smtClean="0"/>
              <a:t>- Có năng lực tư vấn chuyên môn cho lãnh đạo trường </a:t>
            </a:r>
            <a:endParaRPr lang="en-US" altLang="en-US" smtClean="0"/>
          </a:p>
          <a:p>
            <a:pPr eaLnBrk="1" hangingPunct="1">
              <a:buFont typeface="Arial" panose="020B0604020202020204" pitchFamily="34" charset="0"/>
              <a:buNone/>
            </a:pPr>
            <a:endParaRPr lang="en-US" altLang="en-US" smtClean="0"/>
          </a:p>
        </p:txBody>
      </p:sp>
    </p:spTree>
    <p:extLst>
      <p:ext uri="{BB962C8B-B14F-4D97-AF65-F5344CB8AC3E}">
        <p14:creationId xmlns:p14="http://schemas.microsoft.com/office/powerpoint/2010/main" val="2119927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14400" y="190232"/>
            <a:ext cx="8229600" cy="792162"/>
          </a:xfrm>
        </p:spPr>
        <p:txBody>
          <a:bodyPr/>
          <a:lstStyle/>
          <a:p>
            <a:pPr eaLnBrk="1" hangingPunct="1"/>
            <a:r>
              <a:rPr lang="vi-VN" altLang="en-US" sz="3200" b="1" dirty="0" smtClean="0">
                <a:solidFill>
                  <a:srgbClr val="C00000"/>
                </a:solidFill>
                <a:latin typeface="+mn-lt"/>
              </a:rPr>
              <a:t>Nhiệm vụ của tổ trưởng chuyên môn</a:t>
            </a:r>
            <a:endParaRPr lang="en-US" altLang="en-US" sz="3200" b="1" dirty="0" smtClean="0">
              <a:solidFill>
                <a:srgbClr val="C00000"/>
              </a:solidFill>
              <a:latin typeface="+mn-lt"/>
            </a:endParaRPr>
          </a:p>
        </p:txBody>
      </p:sp>
      <p:sp>
        <p:nvSpPr>
          <p:cNvPr id="70659" name="Content Placeholder 2"/>
          <p:cNvSpPr>
            <a:spLocks noGrp="1"/>
          </p:cNvSpPr>
          <p:nvPr>
            <p:ph idx="1"/>
          </p:nvPr>
        </p:nvSpPr>
        <p:spPr>
          <a:xfrm>
            <a:off x="228600" y="1295400"/>
            <a:ext cx="8686800" cy="5334000"/>
          </a:xfrm>
        </p:spPr>
        <p:txBody>
          <a:bodyPr/>
          <a:lstStyle/>
          <a:p>
            <a:pPr marL="0" indent="280988" algn="just" eaLnBrk="1" hangingPunct="1">
              <a:buFont typeface="Arial" panose="020B0604020202020204" pitchFamily="34" charset="0"/>
              <a:buNone/>
            </a:pPr>
            <a:r>
              <a:rPr lang="vi-VN" altLang="en-US" sz="2800" dirty="0" smtClean="0"/>
              <a:t>Người </a:t>
            </a:r>
            <a:r>
              <a:rPr lang="en-US" altLang="en-US" sz="2800" dirty="0" smtClean="0"/>
              <a:t>TTCM</a:t>
            </a:r>
            <a:r>
              <a:rPr lang="vi-VN" altLang="en-US" sz="2800" dirty="0" smtClean="0"/>
              <a:t> có nhiệm vụ thực hiện các nội dung ở điều 16 của Điều lệ trường Trung học.</a:t>
            </a:r>
            <a:endParaRPr lang="en-US" altLang="en-US" sz="2800" dirty="0" smtClean="0"/>
          </a:p>
          <a:p>
            <a:pPr marL="0" indent="280988" algn="just" eaLnBrk="1" hangingPunct="1">
              <a:buFont typeface="Arial" panose="020B0604020202020204" pitchFamily="34" charset="0"/>
              <a:buNone/>
            </a:pPr>
            <a:r>
              <a:rPr lang="vi-VN" altLang="en-US" sz="2800" dirty="0" smtClean="0"/>
              <a:t>Nhiệm vụ của tổ trưởng chuyên môn rất đa dạng, phong phú, không ít những khó khăn. Các loại công việc là sự kết hợp chuyên môn với công tác quản lý. Tổ trưởng vừa có trách nhiệm với các thành viên trong tổ, vừa có trách nhiệm trước lãnh đạo trường. </a:t>
            </a:r>
            <a:endParaRPr lang="en-US" altLang="en-US" sz="2800" dirty="0" smtClean="0"/>
          </a:p>
          <a:p>
            <a:pPr marL="0" indent="280988" algn="just" eaLnBrk="1" hangingPunct="1">
              <a:buFont typeface="Arial" panose="020B0604020202020204" pitchFamily="34" charset="0"/>
              <a:buNone/>
            </a:pPr>
            <a:r>
              <a:rPr lang="vi-VN" altLang="en-US" sz="2800" dirty="0" smtClean="0"/>
              <a:t>Chính vì thế, tổ trưởng có những quyền hạn cần thiết </a:t>
            </a:r>
            <a:r>
              <a:rPr lang="en-US" altLang="en-US" sz="2800" dirty="0" err="1" smtClean="0"/>
              <a:t>để</a:t>
            </a:r>
            <a:r>
              <a:rPr lang="en-US" altLang="en-US" sz="2800" dirty="0" smtClean="0"/>
              <a:t> </a:t>
            </a:r>
            <a:r>
              <a:rPr lang="vi-VN" altLang="en-US" sz="2800" dirty="0" smtClean="0"/>
              <a:t>điều hành công việc của tổ nhằm đáp ứng các chức năng và nhiệm vụ của tổ chuyên môn.</a:t>
            </a:r>
            <a:endParaRPr lang="en-US" altLang="en-US" sz="2800" dirty="0" smtClean="0"/>
          </a:p>
          <a:p>
            <a:pPr marL="0" indent="280988" algn="just" eaLnBrk="1" hangingPunct="1">
              <a:buFont typeface="Arial" panose="020B0604020202020204" pitchFamily="34" charset="0"/>
              <a:buNone/>
            </a:pPr>
            <a:endParaRPr lang="en-US" altLang="en-US" sz="2800" dirty="0" smtClean="0"/>
          </a:p>
        </p:txBody>
      </p:sp>
    </p:spTree>
    <p:extLst>
      <p:ext uri="{BB962C8B-B14F-4D97-AF65-F5344CB8AC3E}">
        <p14:creationId xmlns:p14="http://schemas.microsoft.com/office/powerpoint/2010/main" val="1199105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38554" y="0"/>
            <a:ext cx="8229600" cy="868362"/>
          </a:xfrm>
        </p:spPr>
        <p:txBody>
          <a:bodyPr/>
          <a:lstStyle/>
          <a:p>
            <a:pPr eaLnBrk="1" hangingPunct="1"/>
            <a:r>
              <a:rPr lang="vi-VN" altLang="en-US" sz="3200" b="1" dirty="0" smtClean="0">
                <a:solidFill>
                  <a:srgbClr val="C00000"/>
                </a:solidFill>
                <a:latin typeface="+mn-lt"/>
              </a:rPr>
              <a:t>Quyền hạn của tổ trưởng chuyên môn</a:t>
            </a:r>
            <a:endParaRPr lang="en-US" altLang="en-US" sz="3200" dirty="0" smtClean="0">
              <a:solidFill>
                <a:srgbClr val="C00000"/>
              </a:solidFill>
              <a:latin typeface="+mn-lt"/>
            </a:endParaRPr>
          </a:p>
        </p:txBody>
      </p:sp>
      <p:sp>
        <p:nvSpPr>
          <p:cNvPr id="3" name="Content Placeholder 2"/>
          <p:cNvSpPr>
            <a:spLocks noGrp="1"/>
          </p:cNvSpPr>
          <p:nvPr>
            <p:ph idx="1"/>
          </p:nvPr>
        </p:nvSpPr>
        <p:spPr>
          <a:xfrm>
            <a:off x="457200" y="1143000"/>
            <a:ext cx="8510954" cy="5257800"/>
          </a:xfrm>
        </p:spPr>
        <p:txBody>
          <a:bodyPr rtlCol="0">
            <a:normAutofit fontScale="77500" lnSpcReduction="20000"/>
          </a:bodyPr>
          <a:lstStyle/>
          <a:p>
            <a:pPr algn="just" eaLnBrk="1" fontAlgn="auto" hangingPunct="1">
              <a:lnSpc>
                <a:spcPct val="120000"/>
              </a:lnSpc>
              <a:spcAft>
                <a:spcPts val="0"/>
              </a:spcAft>
              <a:buFont typeface="Arial" panose="020B0604020202020204" pitchFamily="34" charset="0"/>
              <a:buNone/>
              <a:defRPr/>
            </a:pPr>
            <a:r>
              <a:rPr lang="vi-VN" dirty="0" smtClean="0"/>
              <a:t>- </a:t>
            </a:r>
            <a:r>
              <a:rPr lang="vi-VN" sz="3100" i="1" dirty="0" smtClean="0">
                <a:latin typeface="+mj-lt"/>
              </a:rPr>
              <a:t>Quyền quản lý, điều hành các hoạt động của tổ: lập kế hoạch, phân công nhiệm vụ, triệu tập, hội ý, họp tổ.</a:t>
            </a:r>
            <a:endParaRPr lang="en-US" sz="3100" i="1" dirty="0" smtClean="0">
              <a:latin typeface="+mj-lt"/>
            </a:endParaRPr>
          </a:p>
          <a:p>
            <a:pPr algn="just" eaLnBrk="1" fontAlgn="auto" hangingPunct="1">
              <a:lnSpc>
                <a:spcPct val="120000"/>
              </a:lnSpc>
              <a:spcAft>
                <a:spcPts val="0"/>
              </a:spcAft>
              <a:buFont typeface="Arial" panose="020B0604020202020204" pitchFamily="34" charset="0"/>
              <a:buNone/>
              <a:defRPr/>
            </a:pPr>
            <a:r>
              <a:rPr lang="vi-VN" sz="3100" i="1" dirty="0" smtClean="0">
                <a:latin typeface="+mj-lt"/>
              </a:rPr>
              <a:t>- Quyền quyết định các nội dung sinh hoạt tổ trên cơ sở các kế hoạch. </a:t>
            </a:r>
            <a:endParaRPr lang="en-US" sz="3100" i="1" dirty="0" smtClean="0">
              <a:latin typeface="+mj-lt"/>
            </a:endParaRPr>
          </a:p>
          <a:p>
            <a:pPr algn="just" eaLnBrk="1" fontAlgn="auto" hangingPunct="1">
              <a:lnSpc>
                <a:spcPct val="120000"/>
              </a:lnSpc>
              <a:spcAft>
                <a:spcPts val="0"/>
              </a:spcAft>
              <a:buFont typeface="Arial" panose="020B0604020202020204" pitchFamily="34" charset="0"/>
              <a:buNone/>
              <a:defRPr/>
            </a:pPr>
            <a:r>
              <a:rPr lang="vi-VN" sz="3100" i="1" dirty="0" smtClean="0">
                <a:latin typeface="+mj-lt"/>
              </a:rPr>
              <a:t>- Quyền theo dõi, đôn đốc, nhắc nhở, động viên và kiểm tra thực hiện các nhiệm vụ của các thành viên trong tổ, giúp Hiệu trưởng có cơ sở đánh giá giáo viên một cách chính xác.</a:t>
            </a:r>
            <a:endParaRPr lang="en-US" sz="3100" i="1" dirty="0" smtClean="0">
              <a:latin typeface="+mj-lt"/>
            </a:endParaRPr>
          </a:p>
          <a:p>
            <a:pPr algn="just" eaLnBrk="1" fontAlgn="auto" hangingPunct="1">
              <a:lnSpc>
                <a:spcPct val="120000"/>
              </a:lnSpc>
              <a:spcAft>
                <a:spcPts val="0"/>
              </a:spcAft>
              <a:buFont typeface="Arial" panose="020B0604020202020204" pitchFamily="34" charset="0"/>
              <a:buNone/>
              <a:defRPr/>
            </a:pPr>
            <a:r>
              <a:rPr lang="vi-VN" sz="3100" i="1" dirty="0" smtClean="0">
                <a:latin typeface="+mj-lt"/>
              </a:rPr>
              <a:t>- Quyền được tham dự các cuộc họp, hội nghị chuyên môn có liên quan đến chương trình của các môn của tổ khi cấp trên tổ chức.</a:t>
            </a:r>
            <a:endParaRPr lang="en-US" sz="3100" i="1" dirty="0" smtClean="0">
              <a:latin typeface="+mj-lt"/>
            </a:endParaRPr>
          </a:p>
          <a:p>
            <a:pPr algn="just" eaLnBrk="1" fontAlgn="auto" hangingPunct="1">
              <a:lnSpc>
                <a:spcPct val="120000"/>
              </a:lnSpc>
              <a:spcAft>
                <a:spcPts val="0"/>
              </a:spcAft>
              <a:buFont typeface="Arial" panose="020B0604020202020204" pitchFamily="34" charset="0"/>
              <a:buNone/>
              <a:defRPr/>
            </a:pPr>
            <a:r>
              <a:rPr lang="vi-VN" sz="3100" i="1" dirty="0" smtClean="0">
                <a:latin typeface="+mj-lt"/>
              </a:rPr>
              <a:t>- Quyền được ưu tiên bồi dưỡng về chuyên môn do Sở, Phòng tổ chức, được hưởng các chế độ chính sách về mặt vật chất và tinh thần theo các văn bản pháp luật hiện hành.</a:t>
            </a:r>
            <a:endParaRPr lang="en-US" sz="3100" i="1" dirty="0">
              <a:latin typeface="+mj-lt"/>
            </a:endParaRPr>
          </a:p>
        </p:txBody>
      </p:sp>
    </p:spTree>
    <p:extLst>
      <p:ext uri="{BB962C8B-B14F-4D97-AF65-F5344CB8AC3E}">
        <p14:creationId xmlns:p14="http://schemas.microsoft.com/office/powerpoint/2010/main" val="2371651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 y="998806"/>
            <a:ext cx="8757139" cy="5190979"/>
          </a:xfrm>
        </p:spPr>
        <p:txBody>
          <a:bodyPr rtlCol="0">
            <a:normAutofit/>
          </a:bodyPr>
          <a:lstStyle/>
          <a:p>
            <a:pPr algn="just" eaLnBrk="1" fontAlgn="auto" hangingPunct="1">
              <a:spcAft>
                <a:spcPts val="0"/>
              </a:spcAft>
              <a:buFont typeface="Arial" panose="020B0604020202020204" pitchFamily="34" charset="0"/>
              <a:buNone/>
              <a:defRPr/>
            </a:pPr>
            <a:r>
              <a:rPr lang="vi-VN" dirty="0" smtClean="0"/>
              <a:t>- </a:t>
            </a:r>
            <a:r>
              <a:rPr lang="vi-VN" i="1" dirty="0" smtClean="0">
                <a:latin typeface="+mj-lt"/>
              </a:rPr>
              <a:t>Quyền tư vấn, kiến nghị cho Hiệu trưởng những vấn đề về chuyên môn. Yêu cầu Hiệu trưởng tạo mọi điều kiện thuận lợi nhất cho việc dạy - học của các môn học mà tổ phụ trách.</a:t>
            </a:r>
            <a:endParaRPr lang="en-US" i="1" dirty="0" smtClean="0">
              <a:latin typeface="+mj-lt"/>
            </a:endParaRPr>
          </a:p>
          <a:p>
            <a:pPr algn="just" eaLnBrk="1" fontAlgn="auto" hangingPunct="1">
              <a:spcAft>
                <a:spcPts val="0"/>
              </a:spcAft>
              <a:buFont typeface="Arial" panose="020B0604020202020204" pitchFamily="34" charset="0"/>
              <a:buNone/>
              <a:defRPr/>
            </a:pPr>
            <a:r>
              <a:rPr lang="vi-VN" i="1" dirty="0" smtClean="0">
                <a:latin typeface="+mj-lt"/>
              </a:rPr>
              <a:t>- Quyền tham gia vào hội đồng thi đua khen thưởng của nhà trường, là một trong những thành viên chính thức của hội đồng.</a:t>
            </a:r>
            <a:endParaRPr lang="en-US" i="1" dirty="0" smtClean="0">
              <a:latin typeface="+mj-lt"/>
            </a:endParaRPr>
          </a:p>
          <a:p>
            <a:pPr marL="55563" indent="0" algn="just" eaLnBrk="1" fontAlgn="auto" hangingPunct="1">
              <a:spcAft>
                <a:spcPts val="0"/>
              </a:spcAft>
              <a:buFont typeface="Arial" panose="020B0604020202020204" pitchFamily="34" charset="0"/>
              <a:buNone/>
              <a:defRPr/>
            </a:pPr>
            <a:r>
              <a:rPr lang="vi-VN" sz="2400" dirty="0" smtClean="0">
                <a:solidFill>
                  <a:srgbClr val="0070C0"/>
                </a:solidFill>
              </a:rPr>
              <a:t>Như vậy, cần xác định rõ vị trí, nhiệm vụ, vai trò và quyền hạn của tổ trưởng chuyên môn để góp phần cho hoạt động tổ chuyên môn có chất lượng và hiệu quả. Phải khẳng định chất lượng và hiệu quả hoạt động của tổ chuyên môn phụ thuộc rất lớn vào phẩm chất, năng lực và tính năng động của người tổ trưởng chuyên môn</a:t>
            </a:r>
            <a:r>
              <a:rPr lang="vi-VN" sz="2400" dirty="0" smtClean="0">
                <a:solidFill>
                  <a:srgbClr val="00B0F0"/>
                </a:solidFill>
              </a:rPr>
              <a:t>.</a:t>
            </a:r>
            <a:endParaRPr lang="en-US" sz="2400" dirty="0" smtClean="0">
              <a:solidFill>
                <a:srgbClr val="00B0F0"/>
              </a:solidFill>
            </a:endParaRPr>
          </a:p>
          <a:p>
            <a:pPr algn="just" eaLnBrk="1" fontAlgn="auto" hangingPunct="1">
              <a:spcAft>
                <a:spcPts val="0"/>
              </a:spcAft>
              <a:buFont typeface="Arial" panose="020B0604020202020204" pitchFamily="34" charset="0"/>
              <a:buNone/>
              <a:defRPr/>
            </a:pPr>
            <a:endParaRPr lang="en-US" dirty="0"/>
          </a:p>
        </p:txBody>
      </p:sp>
      <p:sp>
        <p:nvSpPr>
          <p:cNvPr id="4" name="Title 1"/>
          <p:cNvSpPr>
            <a:spLocks noGrp="1"/>
          </p:cNvSpPr>
          <p:nvPr>
            <p:ph type="title"/>
          </p:nvPr>
        </p:nvSpPr>
        <p:spPr>
          <a:xfrm>
            <a:off x="738554" y="0"/>
            <a:ext cx="8229600" cy="868362"/>
          </a:xfrm>
        </p:spPr>
        <p:txBody>
          <a:bodyPr/>
          <a:lstStyle/>
          <a:p>
            <a:pPr eaLnBrk="1" hangingPunct="1"/>
            <a:r>
              <a:rPr lang="vi-VN" altLang="en-US" sz="3200" b="1" dirty="0" smtClean="0">
                <a:solidFill>
                  <a:srgbClr val="C00000"/>
                </a:solidFill>
                <a:latin typeface="+mn-lt"/>
              </a:rPr>
              <a:t>Quyền hạn của tổ trưởng chuyên môn</a:t>
            </a:r>
            <a:endParaRPr lang="en-US" altLang="en-US" sz="3200" dirty="0" smtClean="0">
              <a:solidFill>
                <a:srgbClr val="C00000"/>
              </a:solidFill>
              <a:latin typeface="+mn-lt"/>
            </a:endParaRPr>
          </a:p>
        </p:txBody>
      </p:sp>
    </p:spTree>
    <p:extLst>
      <p:ext uri="{BB962C8B-B14F-4D97-AF65-F5344CB8AC3E}">
        <p14:creationId xmlns:p14="http://schemas.microsoft.com/office/powerpoint/2010/main" val="1858395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39666" y="140044"/>
            <a:ext cx="7886700" cy="718086"/>
          </a:xfrm>
        </p:spPr>
        <p:txBody>
          <a:bodyPr/>
          <a:lstStyle/>
          <a:p>
            <a:pPr eaLnBrk="1" hangingPunct="1"/>
            <a:r>
              <a:rPr lang="en-US" altLang="en-US" sz="3200" b="1" dirty="0" smtClean="0">
                <a:solidFill>
                  <a:srgbClr val="C00000"/>
                </a:solidFill>
              </a:rPr>
              <a:t>HƯỚNG DẪN TỰ HỌC</a:t>
            </a:r>
          </a:p>
        </p:txBody>
      </p:sp>
      <p:sp>
        <p:nvSpPr>
          <p:cNvPr id="3" name="Content Placeholder 2"/>
          <p:cNvSpPr>
            <a:spLocks noGrp="1"/>
          </p:cNvSpPr>
          <p:nvPr>
            <p:ph idx="1"/>
          </p:nvPr>
        </p:nvSpPr>
        <p:spPr/>
        <p:txBody>
          <a:bodyPr rtlCol="0">
            <a:normAutofit fontScale="92500"/>
          </a:bodyPr>
          <a:lstStyle/>
          <a:p>
            <a:pPr marL="514350" indent="-514350" eaLnBrk="1" fontAlgn="auto" hangingPunct="1">
              <a:spcAft>
                <a:spcPts val="0"/>
              </a:spcAft>
              <a:buFont typeface="Arial" panose="020B0604020202020204" pitchFamily="34" charset="0"/>
              <a:buAutoNum type="arabicPeriod"/>
              <a:defRPr/>
            </a:pPr>
            <a:r>
              <a:rPr lang="vi-VN" i="1" dirty="0" smtClean="0"/>
              <a:t>Thuận lợi và khó khăn của hoạt động tổ chuyên môn tại đơn vị anh (chị) đang công tác. </a:t>
            </a:r>
            <a:endParaRPr lang="en-US" i="1" dirty="0" smtClean="0"/>
          </a:p>
          <a:p>
            <a:pPr marL="514350" indent="-514350" eaLnBrk="1" fontAlgn="auto" hangingPunct="1">
              <a:spcAft>
                <a:spcPts val="0"/>
              </a:spcAft>
              <a:buFont typeface="Arial" panose="020B0604020202020204" pitchFamily="34" charset="0"/>
              <a:buAutoNum type="arabicPeriod"/>
              <a:defRPr/>
            </a:pPr>
            <a:r>
              <a:rPr lang="vi-VN" i="1" dirty="0" smtClean="0"/>
              <a:t>Đề xuất những biện pháp cải tiến hoạt động tổ chuyên môn trong thời gian tới?</a:t>
            </a:r>
            <a:endParaRPr lang="en-US" dirty="0" smtClean="0"/>
          </a:p>
          <a:p>
            <a:pPr eaLnBrk="1" fontAlgn="auto" hangingPunct="1">
              <a:spcAft>
                <a:spcPts val="0"/>
              </a:spcAft>
              <a:buFont typeface="Arial" panose="020B0604020202020204" pitchFamily="34" charset="0"/>
              <a:buNone/>
              <a:defRPr/>
            </a:pPr>
            <a:r>
              <a:rPr lang="en-US" i="1" dirty="0" smtClean="0"/>
              <a:t>3</a:t>
            </a:r>
            <a:r>
              <a:rPr lang="vi-VN" i="1" dirty="0" smtClean="0"/>
              <a:t>. Từ những nhiệm vụ cơ bản của tổ chuyên môn, anh (chị) hãy chi tiết hóa những nhiệm vụ cụ thể của tổ chuyên môn và nhiệm vụ của người tổ trưởng chuyên môn?</a:t>
            </a:r>
            <a:endParaRPr lang="en-US" dirty="0" smtClean="0"/>
          </a:p>
          <a:p>
            <a:pPr eaLnBrk="1" fontAlgn="auto" hangingPunct="1">
              <a:spcAft>
                <a:spcPts val="0"/>
              </a:spcAft>
              <a:buFont typeface="Arial" panose="020B0604020202020204" pitchFamily="34" charset="0"/>
              <a:buNone/>
              <a:defRPr/>
            </a:pPr>
            <a:r>
              <a:rPr lang="en-US" i="1" dirty="0" smtClean="0"/>
              <a:t>4</a:t>
            </a:r>
            <a:r>
              <a:rPr lang="vi-VN" i="1" dirty="0" smtClean="0"/>
              <a:t>. </a:t>
            </a:r>
            <a:r>
              <a:rPr lang="en-US" i="1" dirty="0" err="1" smtClean="0"/>
              <a:t>Phân</a:t>
            </a:r>
            <a:r>
              <a:rPr lang="en-US" i="1" dirty="0" smtClean="0"/>
              <a:t> </a:t>
            </a:r>
            <a:r>
              <a:rPr lang="en-US" i="1" dirty="0" err="1" smtClean="0"/>
              <a:t>tích</a:t>
            </a:r>
            <a:r>
              <a:rPr lang="en-US" i="1" dirty="0" smtClean="0"/>
              <a:t> </a:t>
            </a:r>
            <a:r>
              <a:rPr lang="vi-VN" i="1" dirty="0" smtClean="0"/>
              <a:t>các yêu cầu và những nội dung cơ bản khi tiến hành tổ chức cuộc họp tổ chuyên môn?</a:t>
            </a:r>
            <a:endParaRPr lang="en-US" dirty="0" smtClean="0"/>
          </a:p>
          <a:p>
            <a:pPr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158958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3" y="1252025"/>
            <a:ext cx="8355037" cy="5301175"/>
          </a:xfrm>
        </p:spPr>
        <p:txBody>
          <a:bodyPr rtlCol="0">
            <a:normAutofit fontScale="92500" lnSpcReduction="20000"/>
          </a:bodyPr>
          <a:lstStyle/>
          <a:p>
            <a:pPr algn="just">
              <a:buNone/>
              <a:defRPr/>
            </a:pPr>
            <a:r>
              <a:rPr lang="af-ZA" b="1" dirty="0"/>
              <a:t>4. Quản lý hoạt động dạy học của tổ trưởng chuyên môn ở trường </a:t>
            </a:r>
            <a:r>
              <a:rPr lang="af-ZA" b="1" dirty="0" smtClean="0"/>
              <a:t>THPT</a:t>
            </a:r>
          </a:p>
          <a:p>
            <a:pPr algn="just">
              <a:buNone/>
              <a:defRPr/>
            </a:pPr>
            <a:r>
              <a:rPr lang="af-ZA" dirty="0" smtClean="0"/>
              <a:t>4.1. Quản lý giáo viên với hoạt động dạy học môn học (chuẩn bị dạy học, dạy học trên lớp và ngoài giờ lên lớp, kiểm tra, đánh giá...)</a:t>
            </a:r>
            <a:endParaRPr lang="en-US" b="1" dirty="0" smtClean="0"/>
          </a:p>
          <a:p>
            <a:pPr algn="just" eaLnBrk="1" fontAlgn="auto" hangingPunct="1">
              <a:spcAft>
                <a:spcPts val="0"/>
              </a:spcAft>
              <a:buFont typeface="Arial" panose="020B0604020202020204" pitchFamily="34" charset="0"/>
              <a:buNone/>
              <a:defRPr/>
            </a:pPr>
            <a:r>
              <a:rPr lang="af-ZA" dirty="0" smtClean="0"/>
              <a:t>4.2. Quản lý việc thực hiện chương trình môn học</a:t>
            </a:r>
            <a:endParaRPr lang="en-US" b="1" dirty="0" smtClean="0"/>
          </a:p>
          <a:p>
            <a:pPr algn="just" eaLnBrk="1" fontAlgn="auto" hangingPunct="1">
              <a:spcAft>
                <a:spcPts val="0"/>
              </a:spcAft>
              <a:buFont typeface="Arial" panose="020B0604020202020204" pitchFamily="34" charset="0"/>
              <a:buNone/>
              <a:defRPr/>
            </a:pPr>
            <a:r>
              <a:rPr lang="af-ZA" dirty="0" smtClean="0"/>
              <a:t>4.3. Quản lý việc đổi mới phương pháp dạy học</a:t>
            </a:r>
            <a:endParaRPr lang="en-US" b="1" dirty="0" smtClean="0"/>
          </a:p>
          <a:p>
            <a:pPr algn="just" eaLnBrk="1" fontAlgn="auto" hangingPunct="1">
              <a:spcAft>
                <a:spcPts val="0"/>
              </a:spcAft>
              <a:buFont typeface="Arial" panose="020B0604020202020204" pitchFamily="34" charset="0"/>
              <a:buNone/>
              <a:defRPr/>
            </a:pPr>
            <a:r>
              <a:rPr lang="af-ZA" dirty="0" smtClean="0"/>
              <a:t> 4.4. Quản lý sử dụng phương tiện dạy học và ứng dụng công nghệ thông tin trong dạy học môn học</a:t>
            </a:r>
            <a:endParaRPr lang="en-US" b="1" dirty="0" smtClean="0"/>
          </a:p>
          <a:p>
            <a:pPr algn="just" eaLnBrk="1" fontAlgn="auto" hangingPunct="1">
              <a:spcAft>
                <a:spcPts val="0"/>
              </a:spcAft>
              <a:buFont typeface="Arial" panose="020B0604020202020204" pitchFamily="34" charset="0"/>
              <a:buNone/>
              <a:defRPr/>
            </a:pPr>
            <a:r>
              <a:rPr lang="af-ZA" dirty="0" smtClean="0"/>
              <a:t>4.5. Quản lý việc kiểm tra, đánh giá kết quả học tập của học sinh</a:t>
            </a:r>
            <a:endParaRPr lang="en-US" b="1" dirty="0" smtClean="0"/>
          </a:p>
          <a:p>
            <a:pPr algn="just" eaLnBrk="1" fontAlgn="auto" hangingPunct="1">
              <a:spcAft>
                <a:spcPts val="0"/>
              </a:spcAft>
              <a:buFont typeface="Arial" panose="020B0604020202020204" pitchFamily="34" charset="0"/>
              <a:buNone/>
              <a:defRPr/>
            </a:pPr>
            <a:r>
              <a:rPr lang="af-ZA" dirty="0" smtClean="0"/>
              <a:t>4.6. Phối hợp và quản lý sự phối hợp trong hoạt động quản lý tổ chuyên môn</a:t>
            </a:r>
            <a:endParaRPr lang="en-US" b="1" dirty="0" smtClean="0"/>
          </a:p>
          <a:p>
            <a:pPr algn="just" eaLnBrk="1" fontAlgn="auto" hangingPunct="1">
              <a:spcAft>
                <a:spcPts val="0"/>
              </a:spcAft>
              <a:buFont typeface="Arial" panose="020B0604020202020204" pitchFamily="34" charset="0"/>
              <a:buNone/>
              <a:defRPr/>
            </a:pPr>
            <a:r>
              <a:rPr lang="af-ZA" dirty="0" smtClean="0"/>
              <a:t>4.7. Tổ chức và quản lý các hoạt động dạy học phân hóa-cá thể hóa.</a:t>
            </a:r>
            <a:endParaRPr lang="en-US" b="1" dirty="0" smtClean="0"/>
          </a:p>
          <a:p>
            <a:pPr algn="just" eaLnBrk="1" fontAlgn="auto" hangingPunct="1">
              <a:spcAft>
                <a:spcPts val="0"/>
              </a:spcAft>
              <a:buFont typeface="Arial" panose="020B0604020202020204" pitchFamily="34" charset="0"/>
              <a:buNone/>
              <a:defRPr/>
            </a:pPr>
            <a:endParaRPr lang="en-US" dirty="0"/>
          </a:p>
        </p:txBody>
      </p:sp>
      <p:sp>
        <p:nvSpPr>
          <p:cNvPr id="4" name="Title 1"/>
          <p:cNvSpPr>
            <a:spLocks noGrp="1"/>
          </p:cNvSpPr>
          <p:nvPr>
            <p:ph type="title"/>
          </p:nvPr>
        </p:nvSpPr>
        <p:spPr>
          <a:xfrm>
            <a:off x="886264" y="0"/>
            <a:ext cx="7876735" cy="970671"/>
          </a:xfrm>
        </p:spPr>
        <p:txBody>
          <a:bodyPr>
            <a:normAutofit/>
          </a:bodyPr>
          <a:lstStyle/>
          <a:p>
            <a:pPr eaLnBrk="1" hangingPunct="1"/>
            <a:r>
              <a:rPr lang="af-ZA" altLang="en-US" b="1" dirty="0" smtClean="0">
                <a:solidFill>
                  <a:srgbClr val="C00000"/>
                </a:solidFill>
              </a:rPr>
              <a:t>Nội dung chi tiết</a:t>
            </a:r>
            <a:endParaRPr lang="en-US" altLang="en-US" dirty="0" smtClean="0">
              <a:solidFill>
                <a:srgbClr val="C00000"/>
              </a:solidFill>
            </a:endParaRPr>
          </a:p>
        </p:txBody>
      </p:sp>
    </p:spTree>
    <p:extLst>
      <p:ext uri="{BB962C8B-B14F-4D97-AF65-F5344CB8AC3E}">
        <p14:creationId xmlns:p14="http://schemas.microsoft.com/office/powerpoint/2010/main" val="37228207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a:solidFill>
            <a:schemeClr val="accent2">
              <a:lumMod val="20000"/>
              <a:lumOff val="80000"/>
            </a:schemeClr>
          </a:solidFill>
        </p:spPr>
        <p:txBody>
          <a:bodyPr rtlCol="0">
            <a:normAutofit/>
          </a:bodyPr>
          <a:lstStyle/>
          <a:p>
            <a:pPr eaLnBrk="1" fontAlgn="auto" hangingPunct="1">
              <a:spcAft>
                <a:spcPts val="0"/>
              </a:spcAft>
              <a:defRPr/>
            </a:pPr>
            <a:r>
              <a:rPr lang="af-ZA" sz="3200" b="1" dirty="0" smtClean="0">
                <a:solidFill>
                  <a:srgbClr val="C00000"/>
                </a:solidFill>
              </a:rPr>
              <a:t>Tổ chức và quản lý </a:t>
            </a:r>
            <a:br>
              <a:rPr lang="af-ZA" sz="3200" b="1" dirty="0" smtClean="0">
                <a:solidFill>
                  <a:srgbClr val="C00000"/>
                </a:solidFill>
              </a:rPr>
            </a:br>
            <a:r>
              <a:rPr lang="af-ZA" sz="3200" b="1" dirty="0" smtClean="0">
                <a:solidFill>
                  <a:srgbClr val="C00000"/>
                </a:solidFill>
              </a:rPr>
              <a:t>tổ chuyên môn ở trường phổ thông</a:t>
            </a:r>
            <a:endParaRPr lang="en-US" sz="3200" dirty="0">
              <a:solidFill>
                <a:srgbClr val="C00000"/>
              </a:solidFill>
            </a:endParaRPr>
          </a:p>
        </p:txBody>
      </p:sp>
      <p:sp>
        <p:nvSpPr>
          <p:cNvPr id="74755" name="Content Placeholder 2"/>
          <p:cNvSpPr>
            <a:spLocks noGrp="1"/>
          </p:cNvSpPr>
          <p:nvPr>
            <p:ph idx="1"/>
          </p:nvPr>
        </p:nvSpPr>
        <p:spPr>
          <a:xfrm>
            <a:off x="457200" y="2819400"/>
            <a:ext cx="8229600" cy="1752600"/>
          </a:xfrm>
        </p:spPr>
        <p:txBody>
          <a:bodyPr/>
          <a:lstStyle/>
          <a:p>
            <a:pPr eaLnBrk="1" hangingPunct="1"/>
            <a:r>
              <a:rPr lang="en-US" altLang="en-US" smtClean="0"/>
              <a:t>Quản lý giáo dục và trường học</a:t>
            </a:r>
          </a:p>
          <a:p>
            <a:pPr eaLnBrk="1" hangingPunct="1"/>
            <a:r>
              <a:rPr lang="en-US" altLang="en-US" smtClean="0"/>
              <a:t>Lý luận về tổ chức và quản lý tổ chuyên môn</a:t>
            </a:r>
          </a:p>
        </p:txBody>
      </p:sp>
    </p:spTree>
    <p:extLst>
      <p:ext uri="{BB962C8B-B14F-4D97-AF65-F5344CB8AC3E}">
        <p14:creationId xmlns:p14="http://schemas.microsoft.com/office/powerpoint/2010/main" val="143620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57472772"/>
              </p:ext>
            </p:extLst>
          </p:nvPr>
        </p:nvGraphicFramePr>
        <p:xfrm>
          <a:off x="228600" y="304800"/>
          <a:ext cx="8458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132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884" y="351059"/>
            <a:ext cx="7886700" cy="900966"/>
          </a:xfrm>
          <a:noFill/>
        </p:spPr>
        <p:txBody>
          <a:bodyPr rtlCol="0">
            <a:normAutofit fontScale="90000"/>
          </a:bodyPr>
          <a:lstStyle/>
          <a:p>
            <a:pPr eaLnBrk="1" fontAlgn="auto" hangingPunct="1">
              <a:lnSpc>
                <a:spcPct val="100000"/>
              </a:lnSpc>
              <a:spcAft>
                <a:spcPts val="0"/>
              </a:spcAft>
              <a:defRPr/>
            </a:pPr>
            <a:r>
              <a:rPr lang="af-ZA" sz="3200" b="1" dirty="0" smtClean="0">
                <a:solidFill>
                  <a:srgbClr val="C00000"/>
                </a:solidFill>
              </a:rPr>
              <a:t>Mục tiêu và các yêu cầu đối với công tác quản lý tổ chuyên môn ở trường phổ thông</a:t>
            </a:r>
            <a:endParaRPr lang="en-US" sz="3200" dirty="0">
              <a:solidFill>
                <a:srgbClr val="C00000"/>
              </a:solidFill>
            </a:endParaRPr>
          </a:p>
        </p:txBody>
      </p:sp>
      <p:sp>
        <p:nvSpPr>
          <p:cNvPr id="3" name="Content Placeholder 2"/>
          <p:cNvSpPr>
            <a:spLocks noGrp="1"/>
          </p:cNvSpPr>
          <p:nvPr>
            <p:ph idx="1"/>
          </p:nvPr>
        </p:nvSpPr>
        <p:spPr>
          <a:xfrm>
            <a:off x="457200" y="1463040"/>
            <a:ext cx="8522384" cy="4937760"/>
          </a:xfrm>
        </p:spPr>
        <p:txBody>
          <a:bodyPr rtlCol="0">
            <a:normAutofit fontScale="77500" lnSpcReduction="20000"/>
          </a:bodyPr>
          <a:lstStyle/>
          <a:p>
            <a:pPr eaLnBrk="1" fontAlgn="auto" hangingPunct="1">
              <a:lnSpc>
                <a:spcPct val="110000"/>
              </a:lnSpc>
              <a:spcAft>
                <a:spcPts val="0"/>
              </a:spcAft>
              <a:defRPr/>
            </a:pP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endParaRPr lang="en-US" dirty="0" smtClean="0">
              <a:latin typeface="Times New Roman" panose="02020603050405020304" pitchFamily="18" charset="0"/>
              <a:cs typeface="Times New Roman" panose="02020603050405020304" pitchFamily="18" charset="0"/>
            </a:endParaRPr>
          </a:p>
          <a:p>
            <a:pPr eaLnBrk="1" fontAlgn="auto" hangingPunct="1">
              <a:lnSpc>
                <a:spcPct val="110000"/>
              </a:lnSpc>
              <a:spcAft>
                <a:spcPts val="0"/>
              </a:spcAft>
              <a:defRPr/>
            </a:pP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a:t>
            </a:r>
          </a:p>
          <a:p>
            <a:pPr eaLnBrk="1" fontAlgn="auto" hangingPunct="1">
              <a:lnSpc>
                <a:spcPct val="110000"/>
              </a:lnSpc>
              <a:spcAft>
                <a:spcPts val="0"/>
              </a:spcAft>
              <a:defRPr/>
            </a:pP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p>
          <a:p>
            <a:pPr eaLnBrk="1" fontAlgn="auto" hangingPunct="1">
              <a:lnSpc>
                <a:spcPct val="110000"/>
              </a:lnSpc>
              <a:spcAft>
                <a:spcPts val="0"/>
              </a:spcAft>
              <a:defRPr/>
            </a:pP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a:t>
            </a:r>
          </a:p>
          <a:p>
            <a:pPr eaLnBrk="1" fontAlgn="auto" hangingPunct="1">
              <a:lnSpc>
                <a:spcPct val="110000"/>
              </a:lnSpc>
              <a:spcAft>
                <a:spcPts val="0"/>
              </a:spcAft>
              <a:defRPr/>
            </a:pP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GV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HS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a:t>
            </a:r>
          </a:p>
          <a:p>
            <a:pPr eaLnBrk="1" fontAlgn="auto" hangingPunct="1">
              <a:lnSpc>
                <a:spcPct val="110000"/>
              </a:lnSpc>
              <a:spcAft>
                <a:spcPts val="0"/>
              </a:spcAft>
              <a:defRPr/>
            </a:pP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endParaRPr lang="en-US" dirty="0" smtClean="0">
              <a:latin typeface="Times New Roman" panose="02020603050405020304" pitchFamily="18" charset="0"/>
              <a:cs typeface="Times New Roman" panose="02020603050405020304" pitchFamily="18" charset="0"/>
            </a:endParaRPr>
          </a:p>
          <a:p>
            <a:pPr eaLnBrk="1" fontAlgn="auto" hangingPunct="1">
              <a:lnSpc>
                <a:spcPct val="110000"/>
              </a:lnSpc>
              <a:spcAft>
                <a:spcPts val="0"/>
              </a:spcAft>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3435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98" y="111908"/>
            <a:ext cx="7886700" cy="1325563"/>
          </a:xfrm>
          <a:solidFill>
            <a:schemeClr val="accent6">
              <a:lumMod val="20000"/>
              <a:lumOff val="80000"/>
            </a:schemeClr>
          </a:solidFill>
        </p:spPr>
        <p:txBody>
          <a:bodyPr rtlCol="0">
            <a:normAutofit/>
          </a:bodyPr>
          <a:lstStyle/>
          <a:p>
            <a:pPr eaLnBrk="1" fontAlgn="auto" hangingPunct="1">
              <a:spcAft>
                <a:spcPts val="0"/>
              </a:spcAft>
              <a:defRPr/>
            </a:pPr>
            <a:r>
              <a:rPr lang="af-ZA" b="1" dirty="0" smtClean="0">
                <a:solidFill>
                  <a:srgbClr val="C00000"/>
                </a:solidFill>
              </a:rPr>
              <a:t>Phát triển đội ngũ giáo viên của tổ chuyên môn ở trường phổ thông</a:t>
            </a:r>
            <a:endParaRPr lang="en-US" dirty="0">
              <a:solidFill>
                <a:srgbClr val="C00000"/>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af-ZA" dirty="0" smtClean="0"/>
              <a:t>Dự báo nhu cầu giáo viên của tổ chuyên môn, </a:t>
            </a:r>
            <a:endParaRPr lang="en-US" b="1" dirty="0" smtClean="0"/>
          </a:p>
          <a:p>
            <a:pPr eaLnBrk="1" fontAlgn="auto" hangingPunct="1">
              <a:spcAft>
                <a:spcPts val="0"/>
              </a:spcAft>
              <a:defRPr/>
            </a:pPr>
            <a:r>
              <a:rPr lang="af-ZA" dirty="0" smtClean="0"/>
              <a:t>Xác định mục tiêu phát triển đội ngũ giáo viên</a:t>
            </a:r>
            <a:endParaRPr lang="en-US" b="1" dirty="0" smtClean="0"/>
          </a:p>
          <a:p>
            <a:pPr eaLnBrk="1" fontAlgn="auto" hangingPunct="1">
              <a:spcAft>
                <a:spcPts val="0"/>
              </a:spcAft>
              <a:defRPr/>
            </a:pPr>
            <a:r>
              <a:rPr lang="af-ZA" dirty="0" smtClean="0"/>
              <a:t>Tham mưu cho hiệu trưởng xây dựng kế hoạch phát triển đội ngũ giáo viên</a:t>
            </a:r>
            <a:endParaRPr lang="en-US" b="1" dirty="0" smtClean="0"/>
          </a:p>
          <a:p>
            <a:pPr eaLnBrk="1" fontAlgn="auto" hangingPunct="1">
              <a:spcAft>
                <a:spcPts val="0"/>
              </a:spcAft>
              <a:defRPr/>
            </a:pPr>
            <a:r>
              <a:rPr lang="af-ZA" dirty="0" smtClean="0"/>
              <a:t>Tổ chức và quản lý hoạt động sinh hoạt và bồi dưỡng chuyên môn, nghiệp vụ cho giáo viên bộ môn.</a:t>
            </a:r>
            <a:endParaRPr lang="en-US" b="1" dirty="0" smtClean="0"/>
          </a:p>
          <a:p>
            <a:pPr eaLnBrk="1" fontAlgn="auto" hangingPunct="1">
              <a:spcAft>
                <a:spcPts val="0"/>
              </a:spcAft>
              <a:defRPr/>
            </a:pPr>
            <a:r>
              <a:rPr lang="af-ZA" dirty="0" smtClean="0"/>
              <a:t>Đánh giá, xếp loại giáo viên của tổ chuyên môn</a:t>
            </a:r>
            <a:endParaRPr lang="en-US" b="1"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17993935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97171135"/>
              </p:ext>
            </p:extLst>
          </p:nvPr>
        </p:nvGraphicFramePr>
        <p:xfrm>
          <a:off x="228600" y="500042"/>
          <a:ext cx="8486804"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6613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5384451"/>
              </p:ext>
            </p:extLst>
          </p:nvPr>
        </p:nvGraphicFramePr>
        <p:xfrm>
          <a:off x="337625" y="357166"/>
          <a:ext cx="8646165"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76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93C4B32-5C5F-44CF-9AAE-749C315EE36F}"/>
                                            </p:graphicEl>
                                          </p:spTgt>
                                        </p:tgtEl>
                                        <p:attrNameLst>
                                          <p:attrName>style.visibility</p:attrName>
                                        </p:attrNameLst>
                                      </p:cBhvr>
                                      <p:to>
                                        <p:strVal val="visible"/>
                                      </p:to>
                                    </p:set>
                                    <p:animEffect transition="in" filter="wipe(down)">
                                      <p:cBhvr>
                                        <p:cTn id="7" dur="500"/>
                                        <p:tgtEl>
                                          <p:spTgt spid="4">
                                            <p:graphicEl>
                                              <a:dgm id="{A93C4B32-5C5F-44CF-9AAE-749C315EE3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704C4EAB-0959-42AA-8819-FA164100D4EC}"/>
                                            </p:graphicEl>
                                          </p:spTgt>
                                        </p:tgtEl>
                                        <p:attrNameLst>
                                          <p:attrName>style.visibility</p:attrName>
                                        </p:attrNameLst>
                                      </p:cBhvr>
                                      <p:to>
                                        <p:strVal val="visible"/>
                                      </p:to>
                                    </p:set>
                                    <p:animEffect transition="in" filter="wipe(down)">
                                      <p:cBhvr>
                                        <p:cTn id="12" dur="500"/>
                                        <p:tgtEl>
                                          <p:spTgt spid="4">
                                            <p:graphicEl>
                                              <a:dgm id="{704C4EAB-0959-42AA-8819-FA164100D4E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595B6F29-5ED3-4997-8FF5-10B02085D672}"/>
                                            </p:graphicEl>
                                          </p:spTgt>
                                        </p:tgtEl>
                                        <p:attrNameLst>
                                          <p:attrName>style.visibility</p:attrName>
                                        </p:attrNameLst>
                                      </p:cBhvr>
                                      <p:to>
                                        <p:strVal val="visible"/>
                                      </p:to>
                                    </p:set>
                                    <p:animEffect transition="in" filter="wipe(down)">
                                      <p:cBhvr>
                                        <p:cTn id="15" dur="500"/>
                                        <p:tgtEl>
                                          <p:spTgt spid="4">
                                            <p:graphicEl>
                                              <a:dgm id="{595B6F29-5ED3-4997-8FF5-10B02085D67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C10D4EE0-452C-440D-993F-0C6C41F89C47}"/>
                                            </p:graphicEl>
                                          </p:spTgt>
                                        </p:tgtEl>
                                        <p:attrNameLst>
                                          <p:attrName>style.visibility</p:attrName>
                                        </p:attrNameLst>
                                      </p:cBhvr>
                                      <p:to>
                                        <p:strVal val="visible"/>
                                      </p:to>
                                    </p:set>
                                    <p:animEffect transition="in" filter="wipe(down)">
                                      <p:cBhvr>
                                        <p:cTn id="20" dur="500"/>
                                        <p:tgtEl>
                                          <p:spTgt spid="4">
                                            <p:graphicEl>
                                              <a:dgm id="{C10D4EE0-452C-440D-993F-0C6C41F89C4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96D39FEA-BDA0-4A8A-A626-D913AF8B594F}"/>
                                            </p:graphicEl>
                                          </p:spTgt>
                                        </p:tgtEl>
                                        <p:attrNameLst>
                                          <p:attrName>style.visibility</p:attrName>
                                        </p:attrNameLst>
                                      </p:cBhvr>
                                      <p:to>
                                        <p:strVal val="visible"/>
                                      </p:to>
                                    </p:set>
                                    <p:animEffect transition="in" filter="wipe(down)">
                                      <p:cBhvr>
                                        <p:cTn id="23" dur="500"/>
                                        <p:tgtEl>
                                          <p:spTgt spid="4">
                                            <p:graphicEl>
                                              <a:dgm id="{96D39FEA-BDA0-4A8A-A626-D913AF8B594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7E7E967F-16D5-4DE1-BB63-5D16ACCC8C45}"/>
                                            </p:graphicEl>
                                          </p:spTgt>
                                        </p:tgtEl>
                                        <p:attrNameLst>
                                          <p:attrName>style.visibility</p:attrName>
                                        </p:attrNameLst>
                                      </p:cBhvr>
                                      <p:to>
                                        <p:strVal val="visible"/>
                                      </p:to>
                                    </p:set>
                                    <p:animEffect transition="in" filter="wipe(down)">
                                      <p:cBhvr>
                                        <p:cTn id="28" dur="500"/>
                                        <p:tgtEl>
                                          <p:spTgt spid="4">
                                            <p:graphicEl>
                                              <a:dgm id="{7E7E967F-16D5-4DE1-BB63-5D16ACCC8C45}"/>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8F8A3290-BAC7-4F31-827F-C1EF9EC35598}"/>
                                            </p:graphicEl>
                                          </p:spTgt>
                                        </p:tgtEl>
                                        <p:attrNameLst>
                                          <p:attrName>style.visibility</p:attrName>
                                        </p:attrNameLst>
                                      </p:cBhvr>
                                      <p:to>
                                        <p:strVal val="visible"/>
                                      </p:to>
                                    </p:set>
                                    <p:animEffect transition="in" filter="wipe(down)">
                                      <p:cBhvr>
                                        <p:cTn id="31" dur="500"/>
                                        <p:tgtEl>
                                          <p:spTgt spid="4">
                                            <p:graphicEl>
                                              <a:dgm id="{8F8A3290-BAC7-4F31-827F-C1EF9EC355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60729522"/>
              </p:ext>
            </p:extLst>
          </p:nvPr>
        </p:nvGraphicFramePr>
        <p:xfrm>
          <a:off x="357158" y="571480"/>
          <a:ext cx="8429684"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3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93C4B32-5C5F-44CF-9AAE-749C315EE36F}"/>
                                            </p:graphicEl>
                                          </p:spTgt>
                                        </p:tgtEl>
                                        <p:attrNameLst>
                                          <p:attrName>style.visibility</p:attrName>
                                        </p:attrNameLst>
                                      </p:cBhvr>
                                      <p:to>
                                        <p:strVal val="visible"/>
                                      </p:to>
                                    </p:set>
                                    <p:anim calcmode="lin" valueType="num">
                                      <p:cBhvr additive="base">
                                        <p:cTn id="7" dur="500" fill="hold"/>
                                        <p:tgtEl>
                                          <p:spTgt spid="4">
                                            <p:graphicEl>
                                              <a:dgm id="{A93C4B32-5C5F-44CF-9AAE-749C315EE36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93C4B32-5C5F-44CF-9AAE-749C315EE36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440BBC5-0826-4108-BD02-A5F4EDABFDEE}"/>
                                            </p:graphicEl>
                                          </p:spTgt>
                                        </p:tgtEl>
                                        <p:attrNameLst>
                                          <p:attrName>style.visibility</p:attrName>
                                        </p:attrNameLst>
                                      </p:cBhvr>
                                      <p:to>
                                        <p:strVal val="visible"/>
                                      </p:to>
                                    </p:set>
                                    <p:anim calcmode="lin" valueType="num">
                                      <p:cBhvr additive="base">
                                        <p:cTn id="13" dur="500" fill="hold"/>
                                        <p:tgtEl>
                                          <p:spTgt spid="4">
                                            <p:graphicEl>
                                              <a:dgm id="{B440BBC5-0826-4108-BD02-A5F4EDABFDE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440BBC5-0826-4108-BD02-A5F4EDABFDE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4B2B4CBA-F556-462F-BDB9-C63A10F8C00B}"/>
                                            </p:graphicEl>
                                          </p:spTgt>
                                        </p:tgtEl>
                                        <p:attrNameLst>
                                          <p:attrName>style.visibility</p:attrName>
                                        </p:attrNameLst>
                                      </p:cBhvr>
                                      <p:to>
                                        <p:strVal val="visible"/>
                                      </p:to>
                                    </p:set>
                                    <p:anim calcmode="lin" valueType="num">
                                      <p:cBhvr additive="base">
                                        <p:cTn id="17" dur="500" fill="hold"/>
                                        <p:tgtEl>
                                          <p:spTgt spid="4">
                                            <p:graphicEl>
                                              <a:dgm id="{4B2B4CBA-F556-462F-BDB9-C63A10F8C00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4B2B4CBA-F556-462F-BDB9-C63A10F8C00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4663E776-EE28-4AC8-AE04-54DAA0D96BCF}"/>
                                            </p:graphicEl>
                                          </p:spTgt>
                                        </p:tgtEl>
                                        <p:attrNameLst>
                                          <p:attrName>style.visibility</p:attrName>
                                        </p:attrNameLst>
                                      </p:cBhvr>
                                      <p:to>
                                        <p:strVal val="visible"/>
                                      </p:to>
                                    </p:set>
                                    <p:anim calcmode="lin" valueType="num">
                                      <p:cBhvr additive="base">
                                        <p:cTn id="23" dur="500" fill="hold"/>
                                        <p:tgtEl>
                                          <p:spTgt spid="4">
                                            <p:graphicEl>
                                              <a:dgm id="{4663E776-EE28-4AC8-AE04-54DAA0D96BC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4663E776-EE28-4AC8-AE04-54DAA0D96BC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F9F879D3-02A6-4C6B-890F-A980F10108B3}"/>
                                            </p:graphicEl>
                                          </p:spTgt>
                                        </p:tgtEl>
                                        <p:attrNameLst>
                                          <p:attrName>style.visibility</p:attrName>
                                        </p:attrNameLst>
                                      </p:cBhvr>
                                      <p:to>
                                        <p:strVal val="visible"/>
                                      </p:to>
                                    </p:set>
                                    <p:anim calcmode="lin" valueType="num">
                                      <p:cBhvr additive="base">
                                        <p:cTn id="27" dur="500" fill="hold"/>
                                        <p:tgtEl>
                                          <p:spTgt spid="4">
                                            <p:graphicEl>
                                              <a:dgm id="{F9F879D3-02A6-4C6B-890F-A980F10108B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F9F879D3-02A6-4C6B-890F-A980F10108B3}"/>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682DD236-1287-4DAC-A945-EE7ED002418D}"/>
                                            </p:graphicEl>
                                          </p:spTgt>
                                        </p:tgtEl>
                                        <p:attrNameLst>
                                          <p:attrName>style.visibility</p:attrName>
                                        </p:attrNameLst>
                                      </p:cBhvr>
                                      <p:to>
                                        <p:strVal val="visible"/>
                                      </p:to>
                                    </p:set>
                                    <p:anim calcmode="lin" valueType="num">
                                      <p:cBhvr additive="base">
                                        <p:cTn id="33" dur="500" fill="hold"/>
                                        <p:tgtEl>
                                          <p:spTgt spid="4">
                                            <p:graphicEl>
                                              <a:dgm id="{682DD236-1287-4DAC-A945-EE7ED002418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682DD236-1287-4DAC-A945-EE7ED002418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FFDF4D94-317C-4608-8A46-8681051ABE9A}"/>
                                            </p:graphicEl>
                                          </p:spTgt>
                                        </p:tgtEl>
                                        <p:attrNameLst>
                                          <p:attrName>style.visibility</p:attrName>
                                        </p:attrNameLst>
                                      </p:cBhvr>
                                      <p:to>
                                        <p:strVal val="visible"/>
                                      </p:to>
                                    </p:set>
                                    <p:anim calcmode="lin" valueType="num">
                                      <p:cBhvr additive="base">
                                        <p:cTn id="37" dur="500" fill="hold"/>
                                        <p:tgtEl>
                                          <p:spTgt spid="4">
                                            <p:graphicEl>
                                              <a:dgm id="{FFDF4D94-317C-4608-8A46-8681051ABE9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FFDF4D94-317C-4608-8A46-8681051ABE9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858C3636-14C6-4027-9363-929FE53B914E}"/>
                                            </p:graphicEl>
                                          </p:spTgt>
                                        </p:tgtEl>
                                        <p:attrNameLst>
                                          <p:attrName>style.visibility</p:attrName>
                                        </p:attrNameLst>
                                      </p:cBhvr>
                                      <p:to>
                                        <p:strVal val="visible"/>
                                      </p:to>
                                    </p:set>
                                    <p:anim calcmode="lin" valueType="num">
                                      <p:cBhvr additive="base">
                                        <p:cTn id="43" dur="500" fill="hold"/>
                                        <p:tgtEl>
                                          <p:spTgt spid="4">
                                            <p:graphicEl>
                                              <a:dgm id="{858C3636-14C6-4027-9363-929FE53B914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858C3636-14C6-4027-9363-929FE53B914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2E47356B-1602-4AB2-A374-2467514EF975}"/>
                                            </p:graphicEl>
                                          </p:spTgt>
                                        </p:tgtEl>
                                        <p:attrNameLst>
                                          <p:attrName>style.visibility</p:attrName>
                                        </p:attrNameLst>
                                      </p:cBhvr>
                                      <p:to>
                                        <p:strVal val="visible"/>
                                      </p:to>
                                    </p:set>
                                    <p:anim calcmode="lin" valueType="num">
                                      <p:cBhvr additive="base">
                                        <p:cTn id="47" dur="500" fill="hold"/>
                                        <p:tgtEl>
                                          <p:spTgt spid="4">
                                            <p:graphicEl>
                                              <a:dgm id="{2E47356B-1602-4AB2-A374-2467514EF97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2E47356B-1602-4AB2-A374-2467514EF97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914400" y="190632"/>
            <a:ext cx="8229600" cy="868362"/>
          </a:xfrm>
        </p:spPr>
        <p:txBody>
          <a:bodyPr/>
          <a:lstStyle/>
          <a:p>
            <a:pPr eaLnBrk="1" hangingPunct="1"/>
            <a:r>
              <a:rPr lang="en-US" altLang="en-US" sz="3200" b="1" dirty="0" smtClean="0">
                <a:solidFill>
                  <a:srgbClr val="C00000"/>
                </a:solidFill>
              </a:rPr>
              <a:t>TUYỂN DỤNG</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42844" y="2500306"/>
            <a:ext cx="2143140" cy="1754326"/>
          </a:xfrm>
          <a:prstGeom prst="rect">
            <a:avLst/>
          </a:prstGeom>
          <a:noFill/>
        </p:spPr>
        <p:txBody>
          <a:bodyPr>
            <a:spAutoFit/>
          </a:bodyPr>
          <a:lstStyle/>
          <a:p>
            <a:pPr algn="ctr" fontAlgn="auto">
              <a:spcBef>
                <a:spcPts val="0"/>
              </a:spcBef>
              <a:spcAft>
                <a:spcPts val="0"/>
              </a:spcAft>
              <a:defRPr/>
            </a:pPr>
            <a:r>
              <a:rPr lang="en-US" sz="5400"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YÊU</a:t>
            </a:r>
          </a:p>
          <a:p>
            <a:pPr algn="ctr" fontAlgn="auto">
              <a:spcBef>
                <a:spcPts val="0"/>
              </a:spcBef>
              <a:spcAft>
                <a:spcPts val="0"/>
              </a:spcAft>
              <a:defRPr/>
            </a:pPr>
            <a:r>
              <a:rPr lang="en-US" sz="5400"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CẦU</a:t>
            </a:r>
          </a:p>
        </p:txBody>
      </p:sp>
    </p:spTree>
    <p:extLst>
      <p:ext uri="{BB962C8B-B14F-4D97-AF65-F5344CB8AC3E}">
        <p14:creationId xmlns:p14="http://schemas.microsoft.com/office/powerpoint/2010/main" val="7095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EC90F0D-B07E-4029-8D25-F6EB6D07346B}"/>
                                            </p:graphicEl>
                                          </p:spTgt>
                                        </p:tgtEl>
                                        <p:attrNameLst>
                                          <p:attrName>style.visibility</p:attrName>
                                        </p:attrNameLst>
                                      </p:cBhvr>
                                      <p:to>
                                        <p:strVal val="visible"/>
                                      </p:to>
                                    </p:set>
                                    <p:animEffect transition="in" filter="fade">
                                      <p:cBhvr>
                                        <p:cTn id="7" dur="2000"/>
                                        <p:tgtEl>
                                          <p:spTgt spid="4">
                                            <p:graphicEl>
                                              <a:dgm id="{4EC90F0D-B07E-4029-8D25-F6EB6D0734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75B39CF-03E3-433E-A4AF-D9D0535F0DFD}"/>
                                            </p:graphicEl>
                                          </p:spTgt>
                                        </p:tgtEl>
                                        <p:attrNameLst>
                                          <p:attrName>style.visibility</p:attrName>
                                        </p:attrNameLst>
                                      </p:cBhvr>
                                      <p:to>
                                        <p:strVal val="visible"/>
                                      </p:to>
                                    </p:set>
                                    <p:animEffect transition="in" filter="fade">
                                      <p:cBhvr>
                                        <p:cTn id="12" dur="2000"/>
                                        <p:tgtEl>
                                          <p:spTgt spid="4">
                                            <p:graphicEl>
                                              <a:dgm id="{D75B39CF-03E3-433E-A4AF-D9D0535F0D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F615139-BAE3-4EBA-8517-C7136DFF2F96}"/>
                                            </p:graphicEl>
                                          </p:spTgt>
                                        </p:tgtEl>
                                        <p:attrNameLst>
                                          <p:attrName>style.visibility</p:attrName>
                                        </p:attrNameLst>
                                      </p:cBhvr>
                                      <p:to>
                                        <p:strVal val="visible"/>
                                      </p:to>
                                    </p:set>
                                    <p:animEffect transition="in" filter="fade">
                                      <p:cBhvr>
                                        <p:cTn id="17" dur="2000"/>
                                        <p:tgtEl>
                                          <p:spTgt spid="4">
                                            <p:graphicEl>
                                              <a:dgm id="{6F615139-BAE3-4EBA-8517-C7136DFF2F9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build="allAtOnce"/>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51439225"/>
              </p:ext>
            </p:extLst>
          </p:nvPr>
        </p:nvGraphicFramePr>
        <p:xfrm>
          <a:off x="357158" y="844062"/>
          <a:ext cx="8421082" cy="558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914400" y="190632"/>
            <a:ext cx="8229600" cy="868362"/>
          </a:xfrm>
        </p:spPr>
        <p:txBody>
          <a:bodyPr/>
          <a:lstStyle/>
          <a:p>
            <a:pPr eaLnBrk="1" hangingPunct="1"/>
            <a:r>
              <a:rPr lang="en-US" altLang="en-US" sz="3200" b="1" dirty="0" smtClean="0">
                <a:solidFill>
                  <a:srgbClr val="C00000"/>
                </a:solidFill>
              </a:rPr>
              <a:t>TUYỂN DỤNG</a:t>
            </a:r>
          </a:p>
        </p:txBody>
      </p:sp>
    </p:spTree>
    <p:extLst>
      <p:ext uri="{BB962C8B-B14F-4D97-AF65-F5344CB8AC3E}">
        <p14:creationId xmlns:p14="http://schemas.microsoft.com/office/powerpoint/2010/main" val="21773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1B4A186-1361-4AE5-99FC-72157BC8BC2F}"/>
                                            </p:graphicEl>
                                          </p:spTgt>
                                        </p:tgtEl>
                                        <p:attrNameLst>
                                          <p:attrName>style.visibility</p:attrName>
                                        </p:attrNameLst>
                                      </p:cBhvr>
                                      <p:to>
                                        <p:strVal val="visible"/>
                                      </p:to>
                                    </p:set>
                                    <p:animEffect transition="in" filter="fade">
                                      <p:cBhvr>
                                        <p:cTn id="7" dur="2000"/>
                                        <p:tgtEl>
                                          <p:spTgt spid="4">
                                            <p:graphicEl>
                                              <a:dgm id="{61B4A186-1361-4AE5-99FC-72157BC8BC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1748A9B-8D53-480C-9F16-84A47530D7FD}"/>
                                            </p:graphicEl>
                                          </p:spTgt>
                                        </p:tgtEl>
                                        <p:attrNameLst>
                                          <p:attrName>style.visibility</p:attrName>
                                        </p:attrNameLst>
                                      </p:cBhvr>
                                      <p:to>
                                        <p:strVal val="visible"/>
                                      </p:to>
                                    </p:set>
                                    <p:animEffect transition="in" filter="fade">
                                      <p:cBhvr>
                                        <p:cTn id="12" dur="2000"/>
                                        <p:tgtEl>
                                          <p:spTgt spid="4">
                                            <p:graphicEl>
                                              <a:dgm id="{41748A9B-8D53-480C-9F16-84A47530D7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31AA9B6-62A9-45AF-9512-4EF6DC97390F}"/>
                                            </p:graphicEl>
                                          </p:spTgt>
                                        </p:tgtEl>
                                        <p:attrNameLst>
                                          <p:attrName>style.visibility</p:attrName>
                                        </p:attrNameLst>
                                      </p:cBhvr>
                                      <p:to>
                                        <p:strVal val="visible"/>
                                      </p:to>
                                    </p:set>
                                    <p:animEffect transition="in" filter="fade">
                                      <p:cBhvr>
                                        <p:cTn id="17" dur="2000"/>
                                        <p:tgtEl>
                                          <p:spTgt spid="4">
                                            <p:graphicEl>
                                              <a:dgm id="{331AA9B6-62A9-45AF-9512-4EF6DC97390F}"/>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9234F15A-817B-4A4D-A16C-24CA194ABDE2}"/>
                                            </p:graphicEl>
                                          </p:spTgt>
                                        </p:tgtEl>
                                        <p:attrNameLst>
                                          <p:attrName>style.visibility</p:attrName>
                                        </p:attrNameLst>
                                      </p:cBhvr>
                                      <p:to>
                                        <p:strVal val="visible"/>
                                      </p:to>
                                    </p:set>
                                    <p:animEffect transition="in" filter="fade">
                                      <p:cBhvr>
                                        <p:cTn id="20" dur="2000"/>
                                        <p:tgtEl>
                                          <p:spTgt spid="4">
                                            <p:graphicEl>
                                              <a:dgm id="{9234F15A-817B-4A4D-A16C-24CA194ABDE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45FF30FD-A86A-4BB7-AB76-3E6BE193A7F3}"/>
                                            </p:graphicEl>
                                          </p:spTgt>
                                        </p:tgtEl>
                                        <p:attrNameLst>
                                          <p:attrName>style.visibility</p:attrName>
                                        </p:attrNameLst>
                                      </p:cBhvr>
                                      <p:to>
                                        <p:strVal val="visible"/>
                                      </p:to>
                                    </p:set>
                                    <p:animEffect transition="in" filter="fade">
                                      <p:cBhvr>
                                        <p:cTn id="25" dur="2000"/>
                                        <p:tgtEl>
                                          <p:spTgt spid="4">
                                            <p:graphicEl>
                                              <a:dgm id="{45FF30FD-A86A-4BB7-AB76-3E6BE193A7F3}"/>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FE4E9ADD-B097-460F-B8A5-2A146AD9206E}"/>
                                            </p:graphicEl>
                                          </p:spTgt>
                                        </p:tgtEl>
                                        <p:attrNameLst>
                                          <p:attrName>style.visibility</p:attrName>
                                        </p:attrNameLst>
                                      </p:cBhvr>
                                      <p:to>
                                        <p:strVal val="visible"/>
                                      </p:to>
                                    </p:set>
                                    <p:animEffect transition="in" filter="fade">
                                      <p:cBhvr>
                                        <p:cTn id="28" dur="2000"/>
                                        <p:tgtEl>
                                          <p:spTgt spid="4">
                                            <p:graphicEl>
                                              <a:dgm id="{FE4E9ADD-B097-460F-B8A5-2A146AD9206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4BAA5C6D-10E7-4457-A5E4-20DA7B85D4D2}"/>
                                            </p:graphicEl>
                                          </p:spTgt>
                                        </p:tgtEl>
                                        <p:attrNameLst>
                                          <p:attrName>style.visibility</p:attrName>
                                        </p:attrNameLst>
                                      </p:cBhvr>
                                      <p:to>
                                        <p:strVal val="visible"/>
                                      </p:to>
                                    </p:set>
                                    <p:animEffect transition="in" filter="fade">
                                      <p:cBhvr>
                                        <p:cTn id="33" dur="2000"/>
                                        <p:tgtEl>
                                          <p:spTgt spid="4">
                                            <p:graphicEl>
                                              <a:dgm id="{4BAA5C6D-10E7-4457-A5E4-20DA7B85D4D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48913847-059C-419A-8F5C-E1B5BC1D6EAE}"/>
                                            </p:graphicEl>
                                          </p:spTgt>
                                        </p:tgtEl>
                                        <p:attrNameLst>
                                          <p:attrName>style.visibility</p:attrName>
                                        </p:attrNameLst>
                                      </p:cBhvr>
                                      <p:to>
                                        <p:strVal val="visible"/>
                                      </p:to>
                                    </p:set>
                                    <p:animEffect transition="in" filter="fade">
                                      <p:cBhvr>
                                        <p:cTn id="36" dur="2000"/>
                                        <p:tgtEl>
                                          <p:spTgt spid="4">
                                            <p:graphicEl>
                                              <a:dgm id="{48913847-059C-419A-8F5C-E1B5BC1D6EA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18A0F18-1AB0-41CA-84D9-6D0BF15C25C1}"/>
                                            </p:graphicEl>
                                          </p:spTgt>
                                        </p:tgtEl>
                                        <p:attrNameLst>
                                          <p:attrName>style.visibility</p:attrName>
                                        </p:attrNameLst>
                                      </p:cBhvr>
                                      <p:to>
                                        <p:strVal val="visible"/>
                                      </p:to>
                                    </p:set>
                                    <p:animEffect transition="in" filter="fade">
                                      <p:cBhvr>
                                        <p:cTn id="39" dur="2000"/>
                                        <p:tgtEl>
                                          <p:spTgt spid="4">
                                            <p:graphicEl>
                                              <a:dgm id="{618A0F18-1AB0-41CA-84D9-6D0BF15C25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83331751"/>
              </p:ext>
            </p:extLst>
          </p:nvPr>
        </p:nvGraphicFramePr>
        <p:xfrm>
          <a:off x="357158" y="571480"/>
          <a:ext cx="8429684"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914400" y="0"/>
            <a:ext cx="8229600" cy="868362"/>
          </a:xfrm>
        </p:spPr>
        <p:txBody>
          <a:bodyPr/>
          <a:lstStyle/>
          <a:p>
            <a:pPr eaLnBrk="1" hangingPunct="1"/>
            <a:r>
              <a:rPr lang="en-US" altLang="en-US" sz="3200" b="1" dirty="0" smtClean="0">
                <a:solidFill>
                  <a:srgbClr val="C00000"/>
                </a:solidFill>
              </a:rPr>
              <a:t>TUYỂN DỤNG</a:t>
            </a:r>
          </a:p>
        </p:txBody>
      </p:sp>
    </p:spTree>
    <p:extLst>
      <p:ext uri="{BB962C8B-B14F-4D97-AF65-F5344CB8AC3E}">
        <p14:creationId xmlns:p14="http://schemas.microsoft.com/office/powerpoint/2010/main" val="318528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1B4A186-1361-4AE5-99FC-72157BC8BC2F}"/>
                                            </p:graphicEl>
                                          </p:spTgt>
                                        </p:tgtEl>
                                        <p:attrNameLst>
                                          <p:attrName>style.visibility</p:attrName>
                                        </p:attrNameLst>
                                      </p:cBhvr>
                                      <p:to>
                                        <p:strVal val="visible"/>
                                      </p:to>
                                    </p:set>
                                    <p:anim calcmode="lin" valueType="num">
                                      <p:cBhvr additive="base">
                                        <p:cTn id="7" dur="500" fill="hold"/>
                                        <p:tgtEl>
                                          <p:spTgt spid="4">
                                            <p:graphicEl>
                                              <a:dgm id="{61B4A186-1361-4AE5-99FC-72157BC8BC2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1B4A186-1361-4AE5-99FC-72157BC8BC2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1748A9B-8D53-480C-9F16-84A47530D7FD}"/>
                                            </p:graphicEl>
                                          </p:spTgt>
                                        </p:tgtEl>
                                        <p:attrNameLst>
                                          <p:attrName>style.visibility</p:attrName>
                                        </p:attrNameLst>
                                      </p:cBhvr>
                                      <p:to>
                                        <p:strVal val="visible"/>
                                      </p:to>
                                    </p:set>
                                    <p:anim calcmode="lin" valueType="num">
                                      <p:cBhvr additive="base">
                                        <p:cTn id="13" dur="500" fill="hold"/>
                                        <p:tgtEl>
                                          <p:spTgt spid="4">
                                            <p:graphicEl>
                                              <a:dgm id="{41748A9B-8D53-480C-9F16-84A47530D7F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1748A9B-8D53-480C-9F16-84A47530D7F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31AA9B6-62A9-45AF-9512-4EF6DC97390F}"/>
                                            </p:graphicEl>
                                          </p:spTgt>
                                        </p:tgtEl>
                                        <p:attrNameLst>
                                          <p:attrName>style.visibility</p:attrName>
                                        </p:attrNameLst>
                                      </p:cBhvr>
                                      <p:to>
                                        <p:strVal val="visible"/>
                                      </p:to>
                                    </p:set>
                                    <p:anim calcmode="lin" valueType="num">
                                      <p:cBhvr additive="base">
                                        <p:cTn id="19" dur="500" fill="hold"/>
                                        <p:tgtEl>
                                          <p:spTgt spid="4">
                                            <p:graphicEl>
                                              <a:dgm id="{331AA9B6-62A9-45AF-9512-4EF6DC97390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31AA9B6-62A9-45AF-9512-4EF6DC97390F}"/>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9234F15A-817B-4A4D-A16C-24CA194ABDE2}"/>
                                            </p:graphicEl>
                                          </p:spTgt>
                                        </p:tgtEl>
                                        <p:attrNameLst>
                                          <p:attrName>style.visibility</p:attrName>
                                        </p:attrNameLst>
                                      </p:cBhvr>
                                      <p:to>
                                        <p:strVal val="visible"/>
                                      </p:to>
                                    </p:set>
                                    <p:anim calcmode="lin" valueType="num">
                                      <p:cBhvr additive="base">
                                        <p:cTn id="23" dur="500" fill="hold"/>
                                        <p:tgtEl>
                                          <p:spTgt spid="4">
                                            <p:graphicEl>
                                              <a:dgm id="{9234F15A-817B-4A4D-A16C-24CA194ABDE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9234F15A-817B-4A4D-A16C-24CA194ABDE2}"/>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45FF30FD-A86A-4BB7-AB76-3E6BE193A7F3}"/>
                                            </p:graphicEl>
                                          </p:spTgt>
                                        </p:tgtEl>
                                        <p:attrNameLst>
                                          <p:attrName>style.visibility</p:attrName>
                                        </p:attrNameLst>
                                      </p:cBhvr>
                                      <p:to>
                                        <p:strVal val="visible"/>
                                      </p:to>
                                    </p:set>
                                    <p:anim calcmode="lin" valueType="num">
                                      <p:cBhvr additive="base">
                                        <p:cTn id="29" dur="500" fill="hold"/>
                                        <p:tgtEl>
                                          <p:spTgt spid="4">
                                            <p:graphicEl>
                                              <a:dgm id="{45FF30FD-A86A-4BB7-AB76-3E6BE193A7F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45FF30FD-A86A-4BB7-AB76-3E6BE193A7F3}"/>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graphicEl>
                                              <a:dgm id="{FE4E9ADD-B097-460F-B8A5-2A146AD9206E}"/>
                                            </p:graphicEl>
                                          </p:spTgt>
                                        </p:tgtEl>
                                        <p:attrNameLst>
                                          <p:attrName>style.visibility</p:attrName>
                                        </p:attrNameLst>
                                      </p:cBhvr>
                                      <p:to>
                                        <p:strVal val="visible"/>
                                      </p:to>
                                    </p:set>
                                    <p:anim calcmode="lin" valueType="num">
                                      <p:cBhvr additive="base">
                                        <p:cTn id="33" dur="500" fill="hold"/>
                                        <p:tgtEl>
                                          <p:spTgt spid="4">
                                            <p:graphicEl>
                                              <a:dgm id="{FE4E9ADD-B097-460F-B8A5-2A146AD9206E}"/>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FE4E9ADD-B097-460F-B8A5-2A146AD9206E}"/>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dgm id="{4BAA5C6D-10E7-4457-A5E4-20DA7B85D4D2}"/>
                                            </p:graphicEl>
                                          </p:spTgt>
                                        </p:tgtEl>
                                        <p:attrNameLst>
                                          <p:attrName>style.visibility</p:attrName>
                                        </p:attrNameLst>
                                      </p:cBhvr>
                                      <p:to>
                                        <p:strVal val="visible"/>
                                      </p:to>
                                    </p:set>
                                    <p:anim calcmode="lin" valueType="num">
                                      <p:cBhvr additive="base">
                                        <p:cTn id="39" dur="500" fill="hold"/>
                                        <p:tgtEl>
                                          <p:spTgt spid="4">
                                            <p:graphicEl>
                                              <a:dgm id="{4BAA5C6D-10E7-4457-A5E4-20DA7B85D4D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4BAA5C6D-10E7-4457-A5E4-20DA7B85D4D2}"/>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48913847-059C-419A-8F5C-E1B5BC1D6EAE}"/>
                                            </p:graphicEl>
                                          </p:spTgt>
                                        </p:tgtEl>
                                        <p:attrNameLst>
                                          <p:attrName>style.visibility</p:attrName>
                                        </p:attrNameLst>
                                      </p:cBhvr>
                                      <p:to>
                                        <p:strVal val="visible"/>
                                      </p:to>
                                    </p:set>
                                    <p:anim calcmode="lin" valueType="num">
                                      <p:cBhvr additive="base">
                                        <p:cTn id="43" dur="500" fill="hold"/>
                                        <p:tgtEl>
                                          <p:spTgt spid="4">
                                            <p:graphicEl>
                                              <a:dgm id="{48913847-059C-419A-8F5C-E1B5BC1D6EA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48913847-059C-419A-8F5C-E1B5BC1D6EA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618A0F18-1AB0-41CA-84D9-6D0BF15C25C1}"/>
                                            </p:graphicEl>
                                          </p:spTgt>
                                        </p:tgtEl>
                                        <p:attrNameLst>
                                          <p:attrName>style.visibility</p:attrName>
                                        </p:attrNameLst>
                                      </p:cBhvr>
                                      <p:to>
                                        <p:strVal val="visible"/>
                                      </p:to>
                                    </p:set>
                                    <p:anim calcmode="lin" valueType="num">
                                      <p:cBhvr additive="base">
                                        <p:cTn id="47" dur="500" fill="hold"/>
                                        <p:tgtEl>
                                          <p:spTgt spid="4">
                                            <p:graphicEl>
                                              <a:dgm id="{618A0F18-1AB0-41CA-84D9-6D0BF15C25C1}"/>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618A0F18-1AB0-41CA-84D9-6D0BF15C25C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40495" y="914402"/>
            <a:ext cx="8464354" cy="5092504"/>
          </a:xfrm>
        </p:spPr>
        <p:txBody>
          <a:bodyPr/>
          <a:lstStyle/>
          <a:p>
            <a:pPr algn="just" eaLnBrk="1" hangingPunct="1">
              <a:buFont typeface="Arial" panose="020B0604020202020204" pitchFamily="34" charset="0"/>
              <a:buNone/>
            </a:pPr>
            <a:r>
              <a:rPr lang="af-ZA" altLang="en-US" b="1" dirty="0" smtClean="0"/>
              <a:t>5. Đổi mới công tác quản lý tổ chuyên môn</a:t>
            </a:r>
            <a:endParaRPr lang="en-US" altLang="en-US" dirty="0" smtClean="0"/>
          </a:p>
          <a:p>
            <a:pPr algn="just" eaLnBrk="1" hangingPunct="1">
              <a:buFont typeface="Arial" panose="020B0604020202020204" pitchFamily="34" charset="0"/>
              <a:buNone/>
            </a:pPr>
            <a:r>
              <a:rPr lang="af-ZA" altLang="en-US" dirty="0" smtClean="0"/>
              <a:t>5.1. Yêu cầu đổi mới</a:t>
            </a:r>
            <a:endParaRPr lang="en-US" altLang="en-US" dirty="0" smtClean="0"/>
          </a:p>
          <a:p>
            <a:pPr algn="just" eaLnBrk="1" hangingPunct="1">
              <a:buFont typeface="Arial" panose="020B0604020202020204" pitchFamily="34" charset="0"/>
              <a:buNone/>
            </a:pPr>
            <a:r>
              <a:rPr lang="af-ZA" altLang="en-US" dirty="0" smtClean="0"/>
              <a:t>5.2. Nội dung và giải pháp đổi </a:t>
            </a:r>
            <a:r>
              <a:rPr lang="af-ZA" altLang="en-US" dirty="0" smtClean="0"/>
              <a:t>mới</a:t>
            </a:r>
            <a:endParaRPr lang="en-US" altLang="en-US" dirty="0" smtClean="0"/>
          </a:p>
        </p:txBody>
      </p:sp>
      <p:sp>
        <p:nvSpPr>
          <p:cNvPr id="3" name="Title 1"/>
          <p:cNvSpPr>
            <a:spLocks noGrp="1"/>
          </p:cNvSpPr>
          <p:nvPr>
            <p:ph type="title"/>
          </p:nvPr>
        </p:nvSpPr>
        <p:spPr>
          <a:xfrm>
            <a:off x="783395" y="111297"/>
            <a:ext cx="7886700" cy="803104"/>
          </a:xfrm>
        </p:spPr>
        <p:txBody>
          <a:bodyPr>
            <a:normAutofit/>
          </a:bodyPr>
          <a:lstStyle/>
          <a:p>
            <a:pPr eaLnBrk="1" hangingPunct="1"/>
            <a:r>
              <a:rPr lang="af-ZA" altLang="en-US" b="1" dirty="0" smtClean="0">
                <a:solidFill>
                  <a:srgbClr val="C00000"/>
                </a:solidFill>
              </a:rPr>
              <a:t>Nội dung chi tiết</a:t>
            </a:r>
            <a:endParaRPr lang="en-US" altLang="en-US" dirty="0" smtClean="0">
              <a:solidFill>
                <a:srgbClr val="C00000"/>
              </a:solidFill>
            </a:endParaRPr>
          </a:p>
        </p:txBody>
      </p:sp>
    </p:spTree>
    <p:extLst>
      <p:ext uri="{BB962C8B-B14F-4D97-AF65-F5344CB8AC3E}">
        <p14:creationId xmlns:p14="http://schemas.microsoft.com/office/powerpoint/2010/main" val="4043065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4282" y="214290"/>
          <a:ext cx="871543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914400" y="190632"/>
            <a:ext cx="8229600" cy="868362"/>
          </a:xfrm>
        </p:spPr>
        <p:txBody>
          <a:bodyPr/>
          <a:lstStyle/>
          <a:p>
            <a:pPr eaLnBrk="1" hangingPunct="1"/>
            <a:r>
              <a:rPr lang="en-US" altLang="en-US" sz="3200" b="1" dirty="0" smtClean="0">
                <a:solidFill>
                  <a:srgbClr val="C00000"/>
                </a:solidFill>
              </a:rPr>
              <a:t>TUYỂN DỤNG</a:t>
            </a:r>
          </a:p>
        </p:txBody>
      </p:sp>
    </p:spTree>
    <p:extLst>
      <p:ext uri="{BB962C8B-B14F-4D97-AF65-F5344CB8AC3E}">
        <p14:creationId xmlns:p14="http://schemas.microsoft.com/office/powerpoint/2010/main" val="7475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78BA07B-E0EC-431F-AD2F-1B63C0ABE140}"/>
                                            </p:graphicEl>
                                          </p:spTgt>
                                        </p:tgtEl>
                                        <p:attrNameLst>
                                          <p:attrName>style.visibility</p:attrName>
                                        </p:attrNameLst>
                                      </p:cBhvr>
                                      <p:to>
                                        <p:strVal val="visible"/>
                                      </p:to>
                                    </p:set>
                                    <p:anim calcmode="lin" valueType="num">
                                      <p:cBhvr additive="base">
                                        <p:cTn id="7" dur="500" fill="hold"/>
                                        <p:tgtEl>
                                          <p:spTgt spid="4">
                                            <p:graphicEl>
                                              <a:dgm id="{478BA07B-E0EC-431F-AD2F-1B63C0ABE14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8BA07B-E0EC-431F-AD2F-1B63C0ABE14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2B985E1-D145-43F6-8957-C9083F069FF5}"/>
                                            </p:graphicEl>
                                          </p:spTgt>
                                        </p:tgtEl>
                                        <p:attrNameLst>
                                          <p:attrName>style.visibility</p:attrName>
                                        </p:attrNameLst>
                                      </p:cBhvr>
                                      <p:to>
                                        <p:strVal val="visible"/>
                                      </p:to>
                                    </p:set>
                                    <p:anim calcmode="lin" valueType="num">
                                      <p:cBhvr additive="base">
                                        <p:cTn id="13" dur="500" fill="hold"/>
                                        <p:tgtEl>
                                          <p:spTgt spid="4">
                                            <p:graphicEl>
                                              <a:dgm id="{12B985E1-D145-43F6-8957-C9083F069FF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2B985E1-D145-43F6-8957-C9083F069FF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9A9C5D5-6391-4AD8-BB42-B825D4855DF7}"/>
                                            </p:graphicEl>
                                          </p:spTgt>
                                        </p:tgtEl>
                                        <p:attrNameLst>
                                          <p:attrName>style.visibility</p:attrName>
                                        </p:attrNameLst>
                                      </p:cBhvr>
                                      <p:to>
                                        <p:strVal val="visible"/>
                                      </p:to>
                                    </p:set>
                                    <p:anim calcmode="lin" valueType="num">
                                      <p:cBhvr additive="base">
                                        <p:cTn id="19" dur="500" fill="hold"/>
                                        <p:tgtEl>
                                          <p:spTgt spid="4">
                                            <p:graphicEl>
                                              <a:dgm id="{39A9C5D5-6391-4AD8-BB42-B825D4855DF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9A9C5D5-6391-4AD8-BB42-B825D4855DF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729781"/>
              </p:ext>
            </p:extLst>
          </p:nvPr>
        </p:nvGraphicFramePr>
        <p:xfrm>
          <a:off x="214282" y="214290"/>
          <a:ext cx="871543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914400" y="31410"/>
            <a:ext cx="8229600" cy="868362"/>
          </a:xfrm>
        </p:spPr>
        <p:txBody>
          <a:bodyPr/>
          <a:lstStyle/>
          <a:p>
            <a:pPr eaLnBrk="1" hangingPunct="1"/>
            <a:r>
              <a:rPr lang="en-US" altLang="en-US" sz="3200" b="1" dirty="0" smtClean="0">
                <a:solidFill>
                  <a:srgbClr val="C00000"/>
                </a:solidFill>
              </a:rPr>
              <a:t>TUYỂN DỤNG</a:t>
            </a:r>
          </a:p>
        </p:txBody>
      </p:sp>
    </p:spTree>
    <p:extLst>
      <p:ext uri="{BB962C8B-B14F-4D97-AF65-F5344CB8AC3E}">
        <p14:creationId xmlns:p14="http://schemas.microsoft.com/office/powerpoint/2010/main" val="36071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78BA07B-E0EC-431F-AD2F-1B63C0ABE140}"/>
                                            </p:graphicEl>
                                          </p:spTgt>
                                        </p:tgtEl>
                                        <p:attrNameLst>
                                          <p:attrName>style.visibility</p:attrName>
                                        </p:attrNameLst>
                                      </p:cBhvr>
                                      <p:to>
                                        <p:strVal val="visible"/>
                                      </p:to>
                                    </p:set>
                                    <p:anim calcmode="lin" valueType="num">
                                      <p:cBhvr additive="base">
                                        <p:cTn id="7" dur="500" fill="hold"/>
                                        <p:tgtEl>
                                          <p:spTgt spid="4">
                                            <p:graphicEl>
                                              <a:dgm id="{478BA07B-E0EC-431F-AD2F-1B63C0ABE14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8BA07B-E0EC-431F-AD2F-1B63C0ABE14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2B985E1-D145-43F6-8957-C9083F069FF5}"/>
                                            </p:graphicEl>
                                          </p:spTgt>
                                        </p:tgtEl>
                                        <p:attrNameLst>
                                          <p:attrName>style.visibility</p:attrName>
                                        </p:attrNameLst>
                                      </p:cBhvr>
                                      <p:to>
                                        <p:strVal val="visible"/>
                                      </p:to>
                                    </p:set>
                                    <p:anim calcmode="lin" valueType="num">
                                      <p:cBhvr additive="base">
                                        <p:cTn id="13" dur="500" fill="hold"/>
                                        <p:tgtEl>
                                          <p:spTgt spid="4">
                                            <p:graphicEl>
                                              <a:dgm id="{12B985E1-D145-43F6-8957-C9083F069FF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2B985E1-D145-43F6-8957-C9083F069FF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9A9C5D5-6391-4AD8-BB42-B825D4855DF7}"/>
                                            </p:graphicEl>
                                          </p:spTgt>
                                        </p:tgtEl>
                                        <p:attrNameLst>
                                          <p:attrName>style.visibility</p:attrName>
                                        </p:attrNameLst>
                                      </p:cBhvr>
                                      <p:to>
                                        <p:strVal val="visible"/>
                                      </p:to>
                                    </p:set>
                                    <p:anim calcmode="lin" valueType="num">
                                      <p:cBhvr additive="base">
                                        <p:cTn id="19" dur="500" fill="hold"/>
                                        <p:tgtEl>
                                          <p:spTgt spid="4">
                                            <p:graphicEl>
                                              <a:dgm id="{39A9C5D5-6391-4AD8-BB42-B825D4855DF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9A9C5D5-6391-4AD8-BB42-B825D4855DF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63173176"/>
              </p:ext>
            </p:extLst>
          </p:nvPr>
        </p:nvGraphicFramePr>
        <p:xfrm>
          <a:off x="428596" y="1025508"/>
          <a:ext cx="8215370" cy="446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914400" y="0"/>
            <a:ext cx="8229600" cy="868362"/>
          </a:xfrm>
        </p:spPr>
        <p:txBody>
          <a:bodyPr/>
          <a:lstStyle/>
          <a:p>
            <a:pPr eaLnBrk="1" hangingPunct="1"/>
            <a:r>
              <a:rPr lang="en-US" altLang="en-US" sz="3200" b="1" dirty="0" smtClean="0">
                <a:solidFill>
                  <a:srgbClr val="C00000"/>
                </a:solidFill>
              </a:rPr>
              <a:t>QUẢN LÝ</a:t>
            </a:r>
          </a:p>
        </p:txBody>
      </p:sp>
    </p:spTree>
    <p:extLst>
      <p:ext uri="{BB962C8B-B14F-4D97-AF65-F5344CB8AC3E}">
        <p14:creationId xmlns:p14="http://schemas.microsoft.com/office/powerpoint/2010/main" val="26095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FB64132-7C9D-4160-97F7-5289931710FE}"/>
                                            </p:graphicEl>
                                          </p:spTgt>
                                        </p:tgtEl>
                                        <p:attrNameLst>
                                          <p:attrName>style.visibility</p:attrName>
                                        </p:attrNameLst>
                                      </p:cBhvr>
                                      <p:to>
                                        <p:strVal val="visible"/>
                                      </p:to>
                                    </p:set>
                                    <p:animEffect transition="in" filter="fade">
                                      <p:cBhvr>
                                        <p:cTn id="7" dur="2000"/>
                                        <p:tgtEl>
                                          <p:spTgt spid="3">
                                            <p:graphicEl>
                                              <a:dgm id="{2FB64132-7C9D-4160-97F7-5289931710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209E916-15F2-44BA-9818-2525BEC96CDE}"/>
                                            </p:graphicEl>
                                          </p:spTgt>
                                        </p:tgtEl>
                                        <p:attrNameLst>
                                          <p:attrName>style.visibility</p:attrName>
                                        </p:attrNameLst>
                                      </p:cBhvr>
                                      <p:to>
                                        <p:strVal val="visible"/>
                                      </p:to>
                                    </p:set>
                                    <p:animEffect transition="in" filter="fade">
                                      <p:cBhvr>
                                        <p:cTn id="12" dur="2000"/>
                                        <p:tgtEl>
                                          <p:spTgt spid="3">
                                            <p:graphicEl>
                                              <a:dgm id="{B209E916-15F2-44BA-9818-2525BEC96CD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12615F03-E23E-4EF7-B8C9-E5C23C4DFAC9}"/>
                                            </p:graphicEl>
                                          </p:spTgt>
                                        </p:tgtEl>
                                        <p:attrNameLst>
                                          <p:attrName>style.visibility</p:attrName>
                                        </p:attrNameLst>
                                      </p:cBhvr>
                                      <p:to>
                                        <p:strVal val="visible"/>
                                      </p:to>
                                    </p:set>
                                    <p:animEffect transition="in" filter="fade">
                                      <p:cBhvr>
                                        <p:cTn id="17" dur="2000"/>
                                        <p:tgtEl>
                                          <p:spTgt spid="3">
                                            <p:graphicEl>
                                              <a:dgm id="{12615F03-E23E-4EF7-B8C9-E5C23C4DFA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85224690"/>
              </p:ext>
            </p:extLst>
          </p:nvPr>
        </p:nvGraphicFramePr>
        <p:xfrm>
          <a:off x="642910" y="956602"/>
          <a:ext cx="8022788" cy="5329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914400" y="0"/>
            <a:ext cx="8229600" cy="868362"/>
          </a:xfrm>
        </p:spPr>
        <p:txBody>
          <a:bodyPr/>
          <a:lstStyle/>
          <a:p>
            <a:pPr eaLnBrk="1" hangingPunct="1"/>
            <a:r>
              <a:rPr lang="en-US" altLang="en-US" sz="3200" b="1" dirty="0" smtClean="0">
                <a:solidFill>
                  <a:srgbClr val="C00000"/>
                </a:solidFill>
              </a:rPr>
              <a:t>QUẢN LÝ</a:t>
            </a:r>
          </a:p>
        </p:txBody>
      </p:sp>
    </p:spTree>
    <p:extLst>
      <p:ext uri="{BB962C8B-B14F-4D97-AF65-F5344CB8AC3E}">
        <p14:creationId xmlns:p14="http://schemas.microsoft.com/office/powerpoint/2010/main" val="30925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B9FC57B-07B6-4E82-97A1-DC30958E6CA9}"/>
                                            </p:graphicEl>
                                          </p:spTgt>
                                        </p:tgtEl>
                                        <p:attrNameLst>
                                          <p:attrName>style.visibility</p:attrName>
                                        </p:attrNameLst>
                                      </p:cBhvr>
                                      <p:to>
                                        <p:strVal val="visible"/>
                                      </p:to>
                                    </p:set>
                                    <p:animEffect transition="in" filter="fade">
                                      <p:cBhvr>
                                        <p:cTn id="7" dur="2000"/>
                                        <p:tgtEl>
                                          <p:spTgt spid="4">
                                            <p:graphicEl>
                                              <a:dgm id="{7B9FC57B-07B6-4E82-97A1-DC30958E6CA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25CB48D-D624-4BE9-A3AD-9C18AEDC3A2F}"/>
                                            </p:graphicEl>
                                          </p:spTgt>
                                        </p:tgtEl>
                                        <p:attrNameLst>
                                          <p:attrName>style.visibility</p:attrName>
                                        </p:attrNameLst>
                                      </p:cBhvr>
                                      <p:to>
                                        <p:strVal val="visible"/>
                                      </p:to>
                                    </p:set>
                                    <p:animEffect transition="in" filter="fade">
                                      <p:cBhvr>
                                        <p:cTn id="12" dur="2000"/>
                                        <p:tgtEl>
                                          <p:spTgt spid="4">
                                            <p:graphicEl>
                                              <a:dgm id="{B25CB48D-D624-4BE9-A3AD-9C18AEDC3A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2779DA3-58FF-4980-AA6B-54626DDFDCF9}"/>
                                            </p:graphicEl>
                                          </p:spTgt>
                                        </p:tgtEl>
                                        <p:attrNameLst>
                                          <p:attrName>style.visibility</p:attrName>
                                        </p:attrNameLst>
                                      </p:cBhvr>
                                      <p:to>
                                        <p:strVal val="visible"/>
                                      </p:to>
                                    </p:set>
                                    <p:animEffect transition="in" filter="fade">
                                      <p:cBhvr>
                                        <p:cTn id="15" dur="2000"/>
                                        <p:tgtEl>
                                          <p:spTgt spid="4">
                                            <p:graphicEl>
                                              <a:dgm id="{52779DA3-58FF-4980-AA6B-54626DDFDC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176664B-C18E-431A-90DD-949A587B957E}"/>
                                            </p:graphicEl>
                                          </p:spTgt>
                                        </p:tgtEl>
                                        <p:attrNameLst>
                                          <p:attrName>style.visibility</p:attrName>
                                        </p:attrNameLst>
                                      </p:cBhvr>
                                      <p:to>
                                        <p:strVal val="visible"/>
                                      </p:to>
                                    </p:set>
                                    <p:animEffect transition="in" filter="fade">
                                      <p:cBhvr>
                                        <p:cTn id="20" dur="2000"/>
                                        <p:tgtEl>
                                          <p:spTgt spid="4">
                                            <p:graphicEl>
                                              <a:dgm id="{1176664B-C18E-431A-90DD-949A587B957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6060BC3F-83AC-4AD1-AC97-DDC2866FB70F}"/>
                                            </p:graphicEl>
                                          </p:spTgt>
                                        </p:tgtEl>
                                        <p:attrNameLst>
                                          <p:attrName>style.visibility</p:attrName>
                                        </p:attrNameLst>
                                      </p:cBhvr>
                                      <p:to>
                                        <p:strVal val="visible"/>
                                      </p:to>
                                    </p:set>
                                    <p:animEffect transition="in" filter="fade">
                                      <p:cBhvr>
                                        <p:cTn id="23" dur="2000"/>
                                        <p:tgtEl>
                                          <p:spTgt spid="4">
                                            <p:graphicEl>
                                              <a:dgm id="{6060BC3F-83AC-4AD1-AC97-DDC2866FB70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7D072737-FA80-4DC4-8193-D0989143C3DC}"/>
                                            </p:graphicEl>
                                          </p:spTgt>
                                        </p:tgtEl>
                                        <p:attrNameLst>
                                          <p:attrName>style.visibility</p:attrName>
                                        </p:attrNameLst>
                                      </p:cBhvr>
                                      <p:to>
                                        <p:strVal val="visible"/>
                                      </p:to>
                                    </p:set>
                                    <p:animEffect transition="in" filter="fade">
                                      <p:cBhvr>
                                        <p:cTn id="28" dur="2000"/>
                                        <p:tgtEl>
                                          <p:spTgt spid="4">
                                            <p:graphicEl>
                                              <a:dgm id="{7D072737-FA80-4DC4-8193-D0989143C3D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E4A9D273-3CC0-4307-80A0-C64852D545B6}"/>
                                            </p:graphicEl>
                                          </p:spTgt>
                                        </p:tgtEl>
                                        <p:attrNameLst>
                                          <p:attrName>style.visibility</p:attrName>
                                        </p:attrNameLst>
                                      </p:cBhvr>
                                      <p:to>
                                        <p:strVal val="visible"/>
                                      </p:to>
                                    </p:set>
                                    <p:animEffect transition="in" filter="fade">
                                      <p:cBhvr>
                                        <p:cTn id="31" dur="2000"/>
                                        <p:tgtEl>
                                          <p:spTgt spid="4">
                                            <p:graphicEl>
                                              <a:dgm id="{E4A9D273-3CC0-4307-80A0-C64852D545B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A5761E7-1DCD-4E0D-A27C-E8D9191C831A}"/>
                                            </p:graphicEl>
                                          </p:spTgt>
                                        </p:tgtEl>
                                        <p:attrNameLst>
                                          <p:attrName>style.visibility</p:attrName>
                                        </p:attrNameLst>
                                      </p:cBhvr>
                                      <p:to>
                                        <p:strVal val="visible"/>
                                      </p:to>
                                    </p:set>
                                    <p:animEffect transition="in" filter="fade">
                                      <p:cBhvr>
                                        <p:cTn id="36" dur="2000"/>
                                        <p:tgtEl>
                                          <p:spTgt spid="4">
                                            <p:graphicEl>
                                              <a:dgm id="{AA5761E7-1DCD-4E0D-A27C-E8D9191C831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C7C96F10-3F6C-4B51-A29E-FAFD490D1A25}"/>
                                            </p:graphicEl>
                                          </p:spTgt>
                                        </p:tgtEl>
                                        <p:attrNameLst>
                                          <p:attrName>style.visibility</p:attrName>
                                        </p:attrNameLst>
                                      </p:cBhvr>
                                      <p:to>
                                        <p:strVal val="visible"/>
                                      </p:to>
                                    </p:set>
                                    <p:animEffect transition="in" filter="fade">
                                      <p:cBhvr>
                                        <p:cTn id="39" dur="2000"/>
                                        <p:tgtEl>
                                          <p:spTgt spid="4">
                                            <p:graphicEl>
                                              <a:dgm id="{C7C96F10-3F6C-4B51-A29E-FAFD490D1A25}"/>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13FBF7D7-20EB-4506-AF5D-D2F691C57C8A}"/>
                                            </p:graphicEl>
                                          </p:spTgt>
                                        </p:tgtEl>
                                        <p:attrNameLst>
                                          <p:attrName>style.visibility</p:attrName>
                                        </p:attrNameLst>
                                      </p:cBhvr>
                                      <p:to>
                                        <p:strVal val="visible"/>
                                      </p:to>
                                    </p:set>
                                    <p:animEffect transition="in" filter="fade">
                                      <p:cBhvr>
                                        <p:cTn id="42" dur="2000"/>
                                        <p:tgtEl>
                                          <p:spTgt spid="4">
                                            <p:graphicEl>
                                              <a:dgm id="{13FBF7D7-20EB-4506-AF5D-D2F691C57C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14400" y="204300"/>
            <a:ext cx="8229600" cy="715962"/>
          </a:xfrm>
        </p:spPr>
        <p:txBody>
          <a:bodyPr/>
          <a:lstStyle/>
          <a:p>
            <a:pPr eaLnBrk="1" hangingPunct="1"/>
            <a:r>
              <a:rPr lang="en-US" altLang="en-US" sz="4000" b="1" dirty="0" err="1" smtClean="0">
                <a:solidFill>
                  <a:srgbClr val="C00000"/>
                </a:solidFill>
              </a:rPr>
              <a:t>Giải</a:t>
            </a:r>
            <a:r>
              <a:rPr lang="en-US" altLang="en-US" sz="4000" b="1" dirty="0" smtClean="0">
                <a:solidFill>
                  <a:srgbClr val="C00000"/>
                </a:solidFill>
              </a:rPr>
              <a:t> </a:t>
            </a:r>
            <a:r>
              <a:rPr lang="en-US" altLang="en-US" sz="4000" b="1" dirty="0" err="1" smtClean="0">
                <a:solidFill>
                  <a:srgbClr val="C00000"/>
                </a:solidFill>
              </a:rPr>
              <a:t>pháp</a:t>
            </a:r>
            <a:r>
              <a:rPr lang="en-US" altLang="en-US" sz="4000" b="1" dirty="0" smtClean="0">
                <a:solidFill>
                  <a:srgbClr val="C00000"/>
                </a:solidFill>
              </a:rPr>
              <a:t> </a:t>
            </a:r>
            <a:r>
              <a:rPr lang="en-US" altLang="en-US" sz="4000" b="1" dirty="0" err="1" smtClean="0">
                <a:solidFill>
                  <a:srgbClr val="C00000"/>
                </a:solidFill>
              </a:rPr>
              <a:t>quản</a:t>
            </a:r>
            <a:r>
              <a:rPr lang="en-US" altLang="en-US" sz="4000" b="1" dirty="0" smtClean="0">
                <a:solidFill>
                  <a:srgbClr val="C00000"/>
                </a:solidFill>
              </a:rPr>
              <a:t> </a:t>
            </a:r>
            <a:r>
              <a:rPr lang="en-US" altLang="en-US" sz="4000" b="1" dirty="0" err="1" smtClean="0">
                <a:solidFill>
                  <a:srgbClr val="C00000"/>
                </a:solidFill>
              </a:rPr>
              <a:t>lý</a:t>
            </a:r>
            <a:endParaRPr lang="en-US" altLang="en-US" sz="4000" b="1" dirty="0" smtClean="0">
              <a:solidFill>
                <a:srgbClr val="C00000"/>
              </a:solidFill>
            </a:endParaRPr>
          </a:p>
        </p:txBody>
      </p:sp>
      <p:sp>
        <p:nvSpPr>
          <p:cNvPr id="90115" name="Rectangle 3"/>
          <p:cNvSpPr>
            <a:spLocks noGrp="1" noChangeArrowheads="1"/>
          </p:cNvSpPr>
          <p:nvPr>
            <p:ph type="body" idx="1"/>
          </p:nvPr>
        </p:nvSpPr>
        <p:spPr>
          <a:xfrm>
            <a:off x="457200" y="1143000"/>
            <a:ext cx="8229600" cy="5429250"/>
          </a:xfrm>
        </p:spPr>
        <p:txBody>
          <a:bodyPr/>
          <a:lstStyle/>
          <a:p>
            <a:pPr eaLnBrk="1" hangingPunct="1">
              <a:lnSpc>
                <a:spcPct val="90000"/>
              </a:lnSpc>
            </a:pPr>
            <a:r>
              <a:rPr lang="en-US" altLang="en-US" sz="2800" b="1" smtClean="0">
                <a:solidFill>
                  <a:srgbClr val="0033CC"/>
                </a:solidFill>
              </a:rPr>
              <a:t>Tác động vào nhận thức,</a:t>
            </a:r>
          </a:p>
          <a:p>
            <a:pPr eaLnBrk="1" hangingPunct="1">
              <a:lnSpc>
                <a:spcPct val="90000"/>
              </a:lnSpc>
            </a:pPr>
            <a:r>
              <a:rPr lang="en-US" altLang="en-US" sz="2800" b="1" smtClean="0">
                <a:solidFill>
                  <a:srgbClr val="0033CC"/>
                </a:solidFill>
              </a:rPr>
              <a:t>Tăng cường công tác tổ chức-hành chính,</a:t>
            </a:r>
          </a:p>
          <a:p>
            <a:pPr eaLnBrk="1" hangingPunct="1">
              <a:lnSpc>
                <a:spcPct val="90000"/>
              </a:lnSpc>
            </a:pPr>
            <a:r>
              <a:rPr lang="en-US" altLang="en-US" sz="2800" b="1" smtClean="0">
                <a:solidFill>
                  <a:srgbClr val="0033CC"/>
                </a:solidFill>
              </a:rPr>
              <a:t>Thực hiện có hiệu quả các chức năng quản lý trường học</a:t>
            </a:r>
          </a:p>
          <a:p>
            <a:pPr eaLnBrk="1" hangingPunct="1">
              <a:lnSpc>
                <a:spcPct val="90000"/>
              </a:lnSpc>
            </a:pPr>
            <a:r>
              <a:rPr lang="en-US" altLang="en-US" sz="2800" b="1" smtClean="0">
                <a:solidFill>
                  <a:srgbClr val="0033CC"/>
                </a:solidFill>
              </a:rPr>
              <a:t>Tạo động lực,</a:t>
            </a:r>
          </a:p>
          <a:p>
            <a:pPr eaLnBrk="1" hangingPunct="1">
              <a:lnSpc>
                <a:spcPct val="90000"/>
              </a:lnSpc>
            </a:pPr>
            <a:r>
              <a:rPr lang="en-US" altLang="en-US" sz="2800" b="1" smtClean="0">
                <a:solidFill>
                  <a:srgbClr val="0033CC"/>
                </a:solidFill>
              </a:rPr>
              <a:t>Tăng cường cơ sở vật chất, phương tiện giáo dục,</a:t>
            </a:r>
          </a:p>
          <a:p>
            <a:pPr eaLnBrk="1" hangingPunct="1">
              <a:lnSpc>
                <a:spcPct val="90000"/>
              </a:lnSpc>
            </a:pPr>
            <a:r>
              <a:rPr lang="en-US" altLang="en-US" sz="2800" b="1" smtClean="0">
                <a:solidFill>
                  <a:srgbClr val="0033CC"/>
                </a:solidFill>
              </a:rPr>
              <a:t>Quản lý sự phối hợp các lực lượng giáo dục,</a:t>
            </a:r>
          </a:p>
          <a:p>
            <a:pPr eaLnBrk="1" hangingPunct="1">
              <a:lnSpc>
                <a:spcPct val="90000"/>
              </a:lnSpc>
            </a:pPr>
            <a:r>
              <a:rPr lang="en-US" altLang="en-US" sz="2800" b="1" smtClean="0">
                <a:solidFill>
                  <a:srgbClr val="0033CC"/>
                </a:solidFill>
              </a:rPr>
              <a:t>Các giải pháp khác,</a:t>
            </a:r>
          </a:p>
          <a:p>
            <a:pPr eaLnBrk="1" hangingPunct="1">
              <a:lnSpc>
                <a:spcPct val="90000"/>
              </a:lnSpc>
            </a:pPr>
            <a:r>
              <a:rPr lang="en-US" altLang="en-US" sz="2800" b="1" smtClean="0">
                <a:solidFill>
                  <a:srgbClr val="0033CC"/>
                </a:solidFill>
              </a:rPr>
              <a:t>Mối quan hệ của các giải pháp.</a:t>
            </a:r>
          </a:p>
        </p:txBody>
      </p:sp>
    </p:spTree>
    <p:extLst>
      <p:ext uri="{BB962C8B-B14F-4D97-AF65-F5344CB8AC3E}">
        <p14:creationId xmlns:p14="http://schemas.microsoft.com/office/powerpoint/2010/main" val="303705342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ChangeArrowheads="1"/>
          </p:cNvSpPr>
          <p:nvPr/>
        </p:nvSpPr>
        <p:spPr bwMode="auto">
          <a:xfrm>
            <a:off x="230945" y="1592480"/>
            <a:ext cx="8702040" cy="3985706"/>
          </a:xfrm>
          <a:prstGeom prst="rect">
            <a:avLst/>
          </a:prstGeom>
          <a:noFill/>
          <a:ln w="9525">
            <a:noFill/>
            <a:miter lim="800000"/>
            <a:headEnd/>
            <a:tailEnd/>
          </a:ln>
          <a:effectLst/>
        </p:spPr>
        <p:txBody>
          <a:bodyPr wrap="square" anchor="ctr">
            <a:spAutoFit/>
          </a:bodyPr>
          <a:lstStyle/>
          <a:p>
            <a:pPr indent="238125" algn="just" eaLnBrk="0" hangingPunct="0">
              <a:buFont typeface="Arial" pitchFamily="34" charset="0"/>
              <a:buChar char="•"/>
              <a:defRPr/>
            </a:pPr>
            <a:r>
              <a:rPr lang="af-ZA" sz="2300" dirty="0" smtClean="0">
                <a:latin typeface="Arial" panose="020B0604020202020204" pitchFamily="34" charset="0"/>
                <a:cs typeface="Arial" panose="020B0604020202020204" pitchFamily="34" charset="0"/>
              </a:rPr>
              <a:t>Quản </a:t>
            </a:r>
            <a:r>
              <a:rPr lang="af-ZA" sz="2300" dirty="0">
                <a:latin typeface="Arial" panose="020B0604020202020204" pitchFamily="34" charset="0"/>
                <a:cs typeface="Arial" panose="020B0604020202020204" pitchFamily="34" charset="0"/>
              </a:rPr>
              <a:t>lý giáo viên với hoạt động dạy học môn học (chuẩn bị dạy học, dạy học trên lớp và ngoài giờ lên lớp, kiểm tra, đánh giá...)</a:t>
            </a:r>
            <a:endParaRPr lang="en-US" sz="2300" dirty="0">
              <a:latin typeface="Arial" panose="020B0604020202020204" pitchFamily="34" charset="0"/>
              <a:cs typeface="Arial" panose="020B0604020202020204" pitchFamily="34" charset="0"/>
            </a:endParaRPr>
          </a:p>
          <a:p>
            <a:pPr indent="238125" algn="just" eaLnBrk="0" hangingPunct="0">
              <a:buFont typeface="Arial" pitchFamily="34" charset="0"/>
              <a:buChar char="•"/>
              <a:defRPr/>
            </a:pPr>
            <a:r>
              <a:rPr lang="af-ZA" sz="2300" dirty="0">
                <a:latin typeface="Arial" panose="020B0604020202020204" pitchFamily="34" charset="0"/>
                <a:cs typeface="Arial" panose="020B0604020202020204" pitchFamily="34" charset="0"/>
              </a:rPr>
              <a:t>Quản lý việc thực hiện chương trình môn học</a:t>
            </a:r>
            <a:endParaRPr lang="en-US" sz="2300" dirty="0">
              <a:latin typeface="Arial" panose="020B0604020202020204" pitchFamily="34" charset="0"/>
              <a:cs typeface="Arial" panose="020B0604020202020204" pitchFamily="34" charset="0"/>
            </a:endParaRPr>
          </a:p>
          <a:p>
            <a:pPr indent="238125" algn="just" eaLnBrk="0" hangingPunct="0">
              <a:buFont typeface="Arial" pitchFamily="34" charset="0"/>
              <a:buChar char="•"/>
              <a:defRPr/>
            </a:pPr>
            <a:r>
              <a:rPr lang="af-ZA" sz="2300" dirty="0">
                <a:latin typeface="Arial" panose="020B0604020202020204" pitchFamily="34" charset="0"/>
                <a:cs typeface="Arial" panose="020B0604020202020204" pitchFamily="34" charset="0"/>
              </a:rPr>
              <a:t>Quản lý việc đổi mới phương pháp dạy học</a:t>
            </a:r>
            <a:endParaRPr lang="en-US" sz="2300" dirty="0">
              <a:latin typeface="Arial" panose="020B0604020202020204" pitchFamily="34" charset="0"/>
              <a:cs typeface="Arial" panose="020B0604020202020204" pitchFamily="34" charset="0"/>
            </a:endParaRPr>
          </a:p>
          <a:p>
            <a:pPr indent="238125" algn="just" eaLnBrk="0" hangingPunct="0">
              <a:buFont typeface="Arial" pitchFamily="34" charset="0"/>
              <a:buChar char="•"/>
              <a:defRPr/>
            </a:pPr>
            <a:r>
              <a:rPr lang="af-ZA" sz="2300" dirty="0">
                <a:latin typeface="Arial" panose="020B0604020202020204" pitchFamily="34" charset="0"/>
                <a:cs typeface="Arial" panose="020B0604020202020204" pitchFamily="34" charset="0"/>
              </a:rPr>
              <a:t>Quản lý sử dụng phương tiện dạy học và ứng dụng công nghệ thông tin trong dạy học môn học</a:t>
            </a:r>
            <a:endParaRPr lang="en-US" sz="2300" dirty="0">
              <a:latin typeface="Arial" panose="020B0604020202020204" pitchFamily="34" charset="0"/>
              <a:cs typeface="Arial" panose="020B0604020202020204" pitchFamily="34" charset="0"/>
            </a:endParaRPr>
          </a:p>
          <a:p>
            <a:pPr indent="238125" algn="just" eaLnBrk="0" hangingPunct="0">
              <a:buFont typeface="Arial" pitchFamily="34" charset="0"/>
              <a:buChar char="•"/>
              <a:defRPr/>
            </a:pPr>
            <a:r>
              <a:rPr lang="af-ZA" sz="2300" dirty="0">
                <a:latin typeface="Arial" panose="020B0604020202020204" pitchFamily="34" charset="0"/>
                <a:cs typeface="Arial" panose="020B0604020202020204" pitchFamily="34" charset="0"/>
              </a:rPr>
              <a:t>Quản lý việc kiểm tra, đánh giá kết quả học tập của học sinh</a:t>
            </a:r>
            <a:endParaRPr lang="en-US" sz="2300" dirty="0">
              <a:latin typeface="Arial" panose="020B0604020202020204" pitchFamily="34" charset="0"/>
              <a:cs typeface="Arial" panose="020B0604020202020204" pitchFamily="34" charset="0"/>
            </a:endParaRPr>
          </a:p>
          <a:p>
            <a:pPr indent="238125" algn="just" eaLnBrk="0" hangingPunct="0">
              <a:buFont typeface="Arial" pitchFamily="34" charset="0"/>
              <a:buChar char="•"/>
              <a:defRPr/>
            </a:pPr>
            <a:r>
              <a:rPr lang="af-ZA" sz="2300" dirty="0">
                <a:latin typeface="Arial" panose="020B0604020202020204" pitchFamily="34" charset="0"/>
                <a:cs typeface="Arial" panose="020B0604020202020204" pitchFamily="34" charset="0"/>
              </a:rPr>
              <a:t>Phối hợp và quản lý sự phối hợp trong hoạt động quản lý tổ chuyên môn</a:t>
            </a:r>
            <a:endParaRPr lang="en-US" sz="2300" dirty="0">
              <a:latin typeface="Arial" panose="020B0604020202020204" pitchFamily="34" charset="0"/>
              <a:cs typeface="Arial" panose="020B0604020202020204" pitchFamily="34" charset="0"/>
            </a:endParaRPr>
          </a:p>
          <a:p>
            <a:pPr indent="238125" algn="just" eaLnBrk="0" hangingPunct="0">
              <a:buFont typeface="Arial" pitchFamily="34" charset="0"/>
              <a:buChar char="•"/>
              <a:defRPr/>
            </a:pPr>
            <a:r>
              <a:rPr lang="af-ZA" sz="2300" dirty="0">
                <a:latin typeface="Arial" panose="020B0604020202020204" pitchFamily="34" charset="0"/>
                <a:cs typeface="Arial" panose="020B0604020202020204" pitchFamily="34" charset="0"/>
              </a:rPr>
              <a:t>Tổ chức và quản lý các hoạt động dạy học phân hóa-cá thể hóa.</a:t>
            </a:r>
          </a:p>
        </p:txBody>
      </p:sp>
      <p:sp>
        <p:nvSpPr>
          <p:cNvPr id="2" name="Rectangle 1"/>
          <p:cNvSpPr/>
          <p:nvPr/>
        </p:nvSpPr>
        <p:spPr>
          <a:xfrm>
            <a:off x="492369" y="121989"/>
            <a:ext cx="8575431" cy="400110"/>
          </a:xfrm>
          <a:prstGeom prst="rect">
            <a:avLst/>
          </a:prstGeom>
        </p:spPr>
        <p:txBody>
          <a:bodyPr wrap="square">
            <a:spAutoFit/>
          </a:bodyPr>
          <a:lstStyle/>
          <a:p>
            <a:pPr indent="238125" algn="ctr">
              <a:defRPr/>
            </a:pPr>
            <a:r>
              <a:rPr lang="af-ZA" sz="2000" b="1" dirty="0">
                <a:solidFill>
                  <a:srgbClr val="C00000"/>
                </a:solidFill>
                <a:latin typeface="Arial" panose="020B0604020202020204" pitchFamily="34" charset="0"/>
                <a:cs typeface="Arial" panose="020B0604020202020204" pitchFamily="34" charset="0"/>
              </a:rPr>
              <a:t>Quản lý hoạt động dạy học của tổ trưởng </a:t>
            </a:r>
            <a:r>
              <a:rPr lang="af-ZA" sz="2000" b="1" dirty="0" smtClean="0">
                <a:solidFill>
                  <a:srgbClr val="C00000"/>
                </a:solidFill>
                <a:latin typeface="Arial" panose="020B0604020202020204" pitchFamily="34" charset="0"/>
                <a:cs typeface="Arial" panose="020B0604020202020204" pitchFamily="34" charset="0"/>
              </a:rPr>
              <a:t>chuyên môn</a:t>
            </a:r>
            <a:endParaRPr 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0501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8813"/>
            <a:ext cx="8515350" cy="1676400"/>
          </a:xfrm>
          <a:noFill/>
        </p:spPr>
        <p:txBody>
          <a:bodyPr>
            <a:noAutofit/>
          </a:bodyPr>
          <a:lstStyle/>
          <a:p>
            <a:pPr eaLnBrk="1" hangingPunct="1">
              <a:lnSpc>
                <a:spcPct val="100000"/>
              </a:lnSpc>
              <a:defRPr/>
            </a:pPr>
            <a:r>
              <a:rPr lang="af-ZA" sz="2400" b="1" dirty="0" smtClean="0">
                <a:solidFill>
                  <a:srgbClr val="C00000"/>
                </a:solidFill>
                <a:latin typeface="Arial" panose="020B0604020202020204" pitchFamily="34" charset="0"/>
                <a:cs typeface="Arial" panose="020B0604020202020204" pitchFamily="34" charset="0"/>
              </a:rPr>
              <a:t>Quản lý giáo viên với hoạt động dạy học môn học</a:t>
            </a:r>
            <a:br>
              <a:rPr lang="af-ZA" sz="2400" b="1" dirty="0" smtClean="0">
                <a:solidFill>
                  <a:srgbClr val="C00000"/>
                </a:solidFill>
                <a:latin typeface="Arial" panose="020B0604020202020204" pitchFamily="34" charset="0"/>
                <a:cs typeface="Arial" panose="020B0604020202020204" pitchFamily="34" charset="0"/>
              </a:rPr>
            </a:br>
            <a:r>
              <a:rPr lang="af-ZA" sz="2400" b="1" dirty="0" smtClean="0">
                <a:solidFill>
                  <a:srgbClr val="C00000"/>
                </a:solidFill>
                <a:latin typeface="Arial" panose="020B0604020202020204" pitchFamily="34" charset="0"/>
                <a:cs typeface="Arial" panose="020B0604020202020204" pitchFamily="34" charset="0"/>
              </a:rPr>
              <a:t>(chuẩn bị dạy học, dạy học trên lớp và ngoài giờ lên lớp, kiểm tra, đánh giá...)</a:t>
            </a:r>
            <a:endParaRPr lang="en-US" sz="2400" b="1" dirty="0" smtClean="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696265"/>
          </a:xfrm>
        </p:spPr>
        <p:txBody>
          <a:bodyPr rtlCol="0">
            <a:normAutofit lnSpcReduction="10000"/>
          </a:bodyPr>
          <a:lstStyle/>
          <a:p>
            <a:pPr algn="just" eaLnBrk="1" fontAlgn="auto" hangingPunct="1">
              <a:spcAft>
                <a:spcPts val="0"/>
              </a:spcAft>
              <a:defRPr/>
            </a:pPr>
            <a:r>
              <a:rPr lang="es-ES_tradnl" dirty="0" err="1" smtClean="0"/>
              <a:t>Nâng</a:t>
            </a:r>
            <a:r>
              <a:rPr lang="es-ES_tradnl" dirty="0" smtClean="0"/>
              <a:t> cao </a:t>
            </a:r>
            <a:r>
              <a:rPr lang="es-ES_tradnl" dirty="0" err="1" smtClean="0"/>
              <a:t>nhận</a:t>
            </a:r>
            <a:r>
              <a:rPr lang="es-ES_tradnl" dirty="0" smtClean="0"/>
              <a:t> </a:t>
            </a:r>
            <a:r>
              <a:rPr lang="es-ES_tradnl" dirty="0" err="1" smtClean="0"/>
              <a:t>thức</a:t>
            </a:r>
            <a:r>
              <a:rPr lang="es-ES_tradnl" dirty="0" smtClean="0"/>
              <a:t> </a:t>
            </a:r>
            <a:r>
              <a:rPr lang="es-ES_tradnl" dirty="0" err="1" smtClean="0"/>
              <a:t>của</a:t>
            </a:r>
            <a:r>
              <a:rPr lang="es-ES_tradnl" dirty="0" smtClean="0"/>
              <a:t> GV </a:t>
            </a:r>
            <a:r>
              <a:rPr lang="es-ES_tradnl" dirty="0" err="1" smtClean="0"/>
              <a:t>về</a:t>
            </a:r>
            <a:r>
              <a:rPr lang="es-ES_tradnl" dirty="0" smtClean="0"/>
              <a:t> </a:t>
            </a:r>
            <a:r>
              <a:rPr lang="es-ES_tradnl" dirty="0" err="1" smtClean="0"/>
              <a:t>mục</a:t>
            </a:r>
            <a:r>
              <a:rPr lang="es-ES_tradnl" dirty="0" smtClean="0"/>
              <a:t> </a:t>
            </a:r>
            <a:r>
              <a:rPr lang="es-ES_tradnl" dirty="0" err="1" smtClean="0"/>
              <a:t>tiêu</a:t>
            </a:r>
            <a:r>
              <a:rPr lang="es-ES_tradnl" dirty="0" smtClean="0"/>
              <a:t>, </a:t>
            </a:r>
            <a:r>
              <a:rPr lang="es-ES_tradnl" dirty="0" err="1" smtClean="0"/>
              <a:t>chương</a:t>
            </a:r>
            <a:r>
              <a:rPr lang="es-ES_tradnl" dirty="0" smtClean="0"/>
              <a:t> </a:t>
            </a:r>
            <a:r>
              <a:rPr lang="es-ES_tradnl" dirty="0" err="1" smtClean="0"/>
              <a:t>trình</a:t>
            </a:r>
            <a:r>
              <a:rPr lang="es-ES_tradnl" dirty="0" smtClean="0"/>
              <a:t>, </a:t>
            </a:r>
            <a:r>
              <a:rPr lang="es-ES_tradnl" dirty="0" err="1" smtClean="0"/>
              <a:t>nội</a:t>
            </a:r>
            <a:r>
              <a:rPr lang="es-ES_tradnl" dirty="0" smtClean="0"/>
              <a:t> </a:t>
            </a:r>
            <a:r>
              <a:rPr lang="es-ES_tradnl" dirty="0" err="1" smtClean="0"/>
              <a:t>dung</a:t>
            </a:r>
            <a:r>
              <a:rPr lang="es-ES_tradnl" dirty="0" smtClean="0"/>
              <a:t>, </a:t>
            </a:r>
            <a:r>
              <a:rPr lang="es-ES_tradnl" dirty="0" err="1" smtClean="0"/>
              <a:t>phương</a:t>
            </a:r>
            <a:r>
              <a:rPr lang="es-ES_tradnl" dirty="0" smtClean="0"/>
              <a:t> </a:t>
            </a:r>
            <a:r>
              <a:rPr lang="es-ES_tradnl" dirty="0" err="1" smtClean="0"/>
              <a:t>pháp</a:t>
            </a:r>
            <a:r>
              <a:rPr lang="es-ES_tradnl" dirty="0" smtClean="0"/>
              <a:t> </a:t>
            </a:r>
            <a:r>
              <a:rPr lang="es-ES_tradnl" dirty="0" err="1" smtClean="0"/>
              <a:t>dạy</a:t>
            </a:r>
            <a:r>
              <a:rPr lang="es-ES_tradnl" dirty="0" smtClean="0"/>
              <a:t> </a:t>
            </a:r>
            <a:r>
              <a:rPr lang="es-ES_tradnl" dirty="0" err="1" smtClean="0"/>
              <a:t>học</a:t>
            </a:r>
            <a:r>
              <a:rPr lang="es-ES_tradnl" dirty="0" smtClean="0"/>
              <a:t> </a:t>
            </a:r>
            <a:r>
              <a:rPr lang="es-ES_tradnl" dirty="0" err="1" smtClean="0"/>
              <a:t>và</a:t>
            </a:r>
            <a:r>
              <a:rPr lang="es-ES_tradnl" dirty="0" smtClean="0"/>
              <a:t> </a:t>
            </a:r>
            <a:r>
              <a:rPr lang="es-ES_tradnl" dirty="0" err="1" smtClean="0"/>
              <a:t>việc</a:t>
            </a:r>
            <a:r>
              <a:rPr lang="es-ES_tradnl" dirty="0" smtClean="0"/>
              <a:t> </a:t>
            </a:r>
            <a:r>
              <a:rPr lang="es-ES_tradnl" dirty="0" err="1" smtClean="0"/>
              <a:t>sử</a:t>
            </a:r>
            <a:r>
              <a:rPr lang="es-ES_tradnl" dirty="0" smtClean="0"/>
              <a:t> </a:t>
            </a:r>
            <a:r>
              <a:rPr lang="es-ES_tradnl" dirty="0" err="1" smtClean="0"/>
              <a:t>dụng</a:t>
            </a:r>
            <a:r>
              <a:rPr lang="es-ES_tradnl" dirty="0" smtClean="0"/>
              <a:t> </a:t>
            </a:r>
            <a:r>
              <a:rPr lang="es-ES_tradnl" dirty="0" err="1" smtClean="0"/>
              <a:t>các</a:t>
            </a:r>
            <a:r>
              <a:rPr lang="es-ES_tradnl" dirty="0" smtClean="0"/>
              <a:t> </a:t>
            </a:r>
            <a:r>
              <a:rPr lang="es-ES_tradnl" dirty="0" err="1" smtClean="0"/>
              <a:t>phương</a:t>
            </a:r>
            <a:r>
              <a:rPr lang="es-ES_tradnl" dirty="0" smtClean="0"/>
              <a:t> </a:t>
            </a:r>
            <a:r>
              <a:rPr lang="es-ES_tradnl" dirty="0" err="1" smtClean="0"/>
              <a:t>tiện</a:t>
            </a:r>
            <a:r>
              <a:rPr lang="es-ES_tradnl" dirty="0" smtClean="0"/>
              <a:t>, TBDH </a:t>
            </a:r>
            <a:r>
              <a:rPr lang="es-ES_tradnl" dirty="0" err="1" smtClean="0"/>
              <a:t>hiện</a:t>
            </a:r>
            <a:r>
              <a:rPr lang="es-ES_tradnl" dirty="0" smtClean="0"/>
              <a:t> </a:t>
            </a:r>
            <a:r>
              <a:rPr lang="es-ES_tradnl" dirty="0" err="1" smtClean="0"/>
              <a:t>đại</a:t>
            </a:r>
            <a:r>
              <a:rPr lang="es-ES_tradnl" dirty="0" smtClean="0"/>
              <a:t> </a:t>
            </a:r>
            <a:r>
              <a:rPr lang="es-ES_tradnl" dirty="0" err="1" smtClean="0"/>
              <a:t>thông</a:t>
            </a:r>
            <a:r>
              <a:rPr lang="es-ES_tradnl" dirty="0" smtClean="0"/>
              <a:t> qua </a:t>
            </a:r>
            <a:r>
              <a:rPr lang="es-ES_tradnl" dirty="0" err="1" smtClean="0"/>
              <a:t>bồi</a:t>
            </a:r>
            <a:r>
              <a:rPr lang="es-ES_tradnl" dirty="0" smtClean="0"/>
              <a:t> </a:t>
            </a:r>
            <a:r>
              <a:rPr lang="es-ES_tradnl" dirty="0" err="1" smtClean="0"/>
              <a:t>dưỡng</a:t>
            </a:r>
            <a:r>
              <a:rPr lang="es-ES_tradnl" dirty="0" smtClean="0"/>
              <a:t> </a:t>
            </a:r>
            <a:r>
              <a:rPr lang="es-ES_tradnl" dirty="0" err="1" smtClean="0"/>
              <a:t>chuyên</a:t>
            </a:r>
            <a:r>
              <a:rPr lang="es-ES_tradnl" dirty="0" smtClean="0"/>
              <a:t> </a:t>
            </a:r>
            <a:r>
              <a:rPr lang="es-ES_tradnl" dirty="0" err="1" smtClean="0"/>
              <a:t>môn</a:t>
            </a:r>
            <a:r>
              <a:rPr lang="es-ES_tradnl" dirty="0" smtClean="0"/>
              <a:t>, </a:t>
            </a:r>
            <a:r>
              <a:rPr lang="es-ES_tradnl" dirty="0" err="1" smtClean="0"/>
              <a:t>thao</a:t>
            </a:r>
            <a:r>
              <a:rPr lang="es-ES_tradnl" dirty="0" smtClean="0"/>
              <a:t> </a:t>
            </a:r>
            <a:r>
              <a:rPr lang="es-ES_tradnl" dirty="0" err="1" smtClean="0"/>
              <a:t>giảng</a:t>
            </a:r>
            <a:r>
              <a:rPr lang="es-ES_tradnl" dirty="0" smtClean="0"/>
              <a:t>, </a:t>
            </a:r>
            <a:r>
              <a:rPr lang="es-ES_tradnl" dirty="0" err="1" smtClean="0"/>
              <a:t>dự</a:t>
            </a:r>
            <a:r>
              <a:rPr lang="es-ES_tradnl" dirty="0" smtClean="0"/>
              <a:t> </a:t>
            </a:r>
            <a:r>
              <a:rPr lang="es-ES_tradnl" dirty="0" err="1" smtClean="0"/>
              <a:t>giờ</a:t>
            </a:r>
            <a:r>
              <a:rPr lang="es-ES_tradnl" dirty="0" smtClean="0"/>
              <a:t>, </a:t>
            </a:r>
            <a:r>
              <a:rPr lang="es-ES_tradnl" dirty="0" err="1" smtClean="0"/>
              <a:t>sinh</a:t>
            </a:r>
            <a:r>
              <a:rPr lang="es-ES_tradnl" dirty="0" smtClean="0"/>
              <a:t> </a:t>
            </a:r>
            <a:r>
              <a:rPr lang="es-ES_tradnl" dirty="0" err="1" smtClean="0"/>
              <a:t>hoạt</a:t>
            </a:r>
            <a:r>
              <a:rPr lang="es-ES_tradnl" dirty="0" smtClean="0"/>
              <a:t> </a:t>
            </a:r>
            <a:r>
              <a:rPr lang="es-ES_tradnl" dirty="0" err="1" smtClean="0"/>
              <a:t>chuyên</a:t>
            </a:r>
            <a:r>
              <a:rPr lang="es-ES_tradnl" dirty="0" smtClean="0"/>
              <a:t> </a:t>
            </a:r>
            <a:r>
              <a:rPr lang="es-ES_tradnl" dirty="0" err="1" smtClean="0"/>
              <a:t>môn</a:t>
            </a:r>
            <a:r>
              <a:rPr lang="es-ES_tradnl" dirty="0" smtClean="0"/>
              <a:t>...</a:t>
            </a:r>
            <a:endParaRPr lang="en-US" dirty="0" smtClean="0"/>
          </a:p>
          <a:p>
            <a:pPr algn="just" eaLnBrk="1" fontAlgn="auto" hangingPunct="1">
              <a:spcAft>
                <a:spcPts val="0"/>
              </a:spcAft>
              <a:defRPr/>
            </a:pPr>
            <a:r>
              <a:rPr lang="es-ES_tradnl" dirty="0" smtClean="0"/>
              <a:t>TTCM </a:t>
            </a:r>
            <a:r>
              <a:rPr lang="es-ES_tradnl" dirty="0" err="1" smtClean="0"/>
              <a:t>xây</a:t>
            </a:r>
            <a:r>
              <a:rPr lang="es-ES_tradnl" dirty="0" smtClean="0"/>
              <a:t> </a:t>
            </a:r>
            <a:r>
              <a:rPr lang="es-ES_tradnl" dirty="0" err="1" smtClean="0"/>
              <a:t>dựng</a:t>
            </a:r>
            <a:r>
              <a:rPr lang="es-ES_tradnl" dirty="0" smtClean="0"/>
              <a:t> </a:t>
            </a:r>
            <a:r>
              <a:rPr lang="es-ES_tradnl" dirty="0" err="1" smtClean="0"/>
              <a:t>kế</a:t>
            </a:r>
            <a:r>
              <a:rPr lang="es-ES_tradnl" dirty="0" smtClean="0"/>
              <a:t> </a:t>
            </a:r>
            <a:r>
              <a:rPr lang="es-ES_tradnl" dirty="0" err="1" smtClean="0"/>
              <a:t>hoạch</a:t>
            </a:r>
            <a:r>
              <a:rPr lang="es-ES_tradnl" dirty="0" smtClean="0"/>
              <a:t> </a:t>
            </a:r>
            <a:r>
              <a:rPr lang="es-ES_tradnl" dirty="0" err="1" smtClean="0"/>
              <a:t>quản</a:t>
            </a:r>
            <a:r>
              <a:rPr lang="es-ES_tradnl" dirty="0" smtClean="0"/>
              <a:t> </a:t>
            </a:r>
            <a:r>
              <a:rPr lang="es-ES_tradnl" dirty="0" err="1" smtClean="0"/>
              <a:t>lý</a:t>
            </a:r>
            <a:r>
              <a:rPr lang="es-ES_tradnl" dirty="0" smtClean="0"/>
              <a:t> </a:t>
            </a:r>
            <a:r>
              <a:rPr lang="es-ES_tradnl" dirty="0" err="1" smtClean="0"/>
              <a:t>hoạt</a:t>
            </a:r>
            <a:r>
              <a:rPr lang="es-ES_tradnl" dirty="0" smtClean="0"/>
              <a:t> </a:t>
            </a:r>
            <a:r>
              <a:rPr lang="es-ES_tradnl" dirty="0" err="1" smtClean="0"/>
              <a:t>động</a:t>
            </a:r>
            <a:r>
              <a:rPr lang="es-ES_tradnl" dirty="0" smtClean="0"/>
              <a:t> </a:t>
            </a:r>
            <a:r>
              <a:rPr lang="es-ES_tradnl" dirty="0" err="1" smtClean="0"/>
              <a:t>dạy</a:t>
            </a:r>
            <a:r>
              <a:rPr lang="es-ES_tradnl" dirty="0" smtClean="0"/>
              <a:t> </a:t>
            </a:r>
            <a:r>
              <a:rPr lang="es-ES_tradnl" dirty="0" err="1" smtClean="0"/>
              <a:t>học</a:t>
            </a:r>
            <a:r>
              <a:rPr lang="es-ES_tradnl" dirty="0" smtClean="0"/>
              <a:t> </a:t>
            </a:r>
            <a:r>
              <a:rPr lang="es-ES_tradnl" dirty="0" err="1" smtClean="0"/>
              <a:t>của</a:t>
            </a:r>
            <a:r>
              <a:rPr lang="es-ES_tradnl" dirty="0" smtClean="0"/>
              <a:t> </a:t>
            </a:r>
            <a:r>
              <a:rPr lang="es-ES_tradnl" dirty="0" err="1" smtClean="0"/>
              <a:t>tổ</a:t>
            </a:r>
            <a:r>
              <a:rPr lang="es-ES_tradnl" dirty="0" smtClean="0"/>
              <a:t> </a:t>
            </a:r>
            <a:r>
              <a:rPr lang="es-ES_tradnl" dirty="0" err="1" smtClean="0"/>
              <a:t>chuyên</a:t>
            </a:r>
            <a:r>
              <a:rPr lang="es-ES_tradnl" dirty="0" smtClean="0"/>
              <a:t> </a:t>
            </a:r>
            <a:r>
              <a:rPr lang="es-ES_tradnl" dirty="0" err="1" smtClean="0"/>
              <a:t>môn</a:t>
            </a:r>
            <a:r>
              <a:rPr lang="es-ES_tradnl" dirty="0" smtClean="0"/>
              <a:t>. </a:t>
            </a:r>
          </a:p>
          <a:p>
            <a:pPr algn="just" eaLnBrk="1" fontAlgn="auto" hangingPunct="1">
              <a:spcAft>
                <a:spcPts val="0"/>
              </a:spcAft>
              <a:defRPr/>
            </a:pPr>
            <a:r>
              <a:rPr lang="es-ES_tradnl" dirty="0" smtClean="0"/>
              <a:t>TTCM </a:t>
            </a:r>
            <a:r>
              <a:rPr lang="es-ES_tradnl" dirty="0" err="1" smtClean="0"/>
              <a:t>hướng</a:t>
            </a:r>
            <a:r>
              <a:rPr lang="es-ES_tradnl" dirty="0" smtClean="0"/>
              <a:t> </a:t>
            </a:r>
            <a:r>
              <a:rPr lang="es-ES_tradnl" dirty="0" err="1" smtClean="0"/>
              <a:t>dẫn</a:t>
            </a:r>
            <a:r>
              <a:rPr lang="es-ES_tradnl" dirty="0" smtClean="0"/>
              <a:t> GV </a:t>
            </a:r>
            <a:r>
              <a:rPr lang="es-ES_tradnl" dirty="0" err="1" smtClean="0"/>
              <a:t>xây</a:t>
            </a:r>
            <a:r>
              <a:rPr lang="es-ES_tradnl" dirty="0" smtClean="0"/>
              <a:t> </a:t>
            </a:r>
            <a:r>
              <a:rPr lang="es-ES_tradnl" dirty="0" err="1" smtClean="0"/>
              <a:t>dựng</a:t>
            </a:r>
            <a:r>
              <a:rPr lang="es-ES_tradnl" dirty="0" smtClean="0"/>
              <a:t> </a:t>
            </a:r>
            <a:r>
              <a:rPr lang="es-ES_tradnl" dirty="0" err="1" smtClean="0"/>
              <a:t>kế</a:t>
            </a:r>
            <a:r>
              <a:rPr lang="es-ES_tradnl" dirty="0" smtClean="0"/>
              <a:t> </a:t>
            </a:r>
            <a:r>
              <a:rPr lang="es-ES_tradnl" dirty="0" err="1" smtClean="0"/>
              <a:t>hoạch</a:t>
            </a:r>
            <a:r>
              <a:rPr lang="es-ES_tradnl" dirty="0" smtClean="0"/>
              <a:t> </a:t>
            </a:r>
            <a:r>
              <a:rPr lang="es-ES_tradnl" dirty="0" err="1" smtClean="0"/>
              <a:t>dạy</a:t>
            </a:r>
            <a:r>
              <a:rPr lang="es-ES_tradnl" dirty="0" smtClean="0"/>
              <a:t> </a:t>
            </a:r>
            <a:r>
              <a:rPr lang="es-ES_tradnl" dirty="0" err="1" smtClean="0"/>
              <a:t>học</a:t>
            </a:r>
            <a:r>
              <a:rPr lang="es-ES_tradnl" dirty="0" smtClean="0"/>
              <a:t> </a:t>
            </a:r>
            <a:r>
              <a:rPr lang="es-ES_tradnl" dirty="0" err="1" smtClean="0"/>
              <a:t>theo</a:t>
            </a:r>
            <a:r>
              <a:rPr lang="es-ES_tradnl" dirty="0" smtClean="0"/>
              <a:t> </a:t>
            </a:r>
            <a:r>
              <a:rPr lang="es-ES_tradnl" dirty="0" err="1" smtClean="0"/>
              <a:t>học</a:t>
            </a:r>
            <a:r>
              <a:rPr lang="es-ES_tradnl" dirty="0" smtClean="0"/>
              <a:t> </a:t>
            </a:r>
            <a:r>
              <a:rPr lang="es-ES_tradnl" dirty="0" err="1" smtClean="0"/>
              <a:t>kì</a:t>
            </a:r>
            <a:r>
              <a:rPr lang="es-ES_tradnl" dirty="0" smtClean="0"/>
              <a:t> </a:t>
            </a:r>
            <a:r>
              <a:rPr lang="es-ES_tradnl" dirty="0" err="1" smtClean="0"/>
              <a:t>và</a:t>
            </a:r>
            <a:r>
              <a:rPr lang="es-ES_tradnl" dirty="0" smtClean="0"/>
              <a:t> </a:t>
            </a:r>
            <a:r>
              <a:rPr lang="es-ES_tradnl" dirty="0" err="1" smtClean="0"/>
              <a:t>cả</a:t>
            </a:r>
            <a:r>
              <a:rPr lang="es-ES_tradnl" dirty="0" smtClean="0"/>
              <a:t> </a:t>
            </a:r>
            <a:r>
              <a:rPr lang="es-ES_tradnl" dirty="0" err="1" smtClean="0"/>
              <a:t>năm</a:t>
            </a:r>
            <a:r>
              <a:rPr lang="es-ES_tradnl" dirty="0" smtClean="0"/>
              <a:t> </a:t>
            </a:r>
            <a:r>
              <a:rPr lang="es-ES_tradnl" dirty="0" err="1" smtClean="0"/>
              <a:t>học</a:t>
            </a:r>
            <a:r>
              <a:rPr lang="es-ES_tradnl" dirty="0" smtClean="0"/>
              <a:t>.</a:t>
            </a:r>
          </a:p>
          <a:p>
            <a:pPr algn="just" eaLnBrk="1" fontAlgn="auto" hangingPunct="1">
              <a:spcAft>
                <a:spcPts val="0"/>
              </a:spcAft>
              <a:defRPr/>
            </a:pPr>
            <a:r>
              <a:rPr lang="es-ES_tradnl" dirty="0" err="1" smtClean="0"/>
              <a:t>Tổ</a:t>
            </a:r>
            <a:r>
              <a:rPr lang="es-ES_tradnl" dirty="0" smtClean="0"/>
              <a:t> </a:t>
            </a:r>
            <a:r>
              <a:rPr lang="es-ES_tradnl" dirty="0" err="1" smtClean="0"/>
              <a:t>chức</a:t>
            </a:r>
            <a:r>
              <a:rPr lang="es-ES_tradnl" dirty="0" smtClean="0"/>
              <a:t> </a:t>
            </a:r>
            <a:r>
              <a:rPr lang="es-ES_tradnl" dirty="0" err="1" smtClean="0"/>
              <a:t>trao</a:t>
            </a:r>
            <a:r>
              <a:rPr lang="es-ES_tradnl" dirty="0" smtClean="0"/>
              <a:t> </a:t>
            </a:r>
            <a:r>
              <a:rPr lang="es-ES_tradnl" dirty="0" err="1" smtClean="0"/>
              <a:t>đổi</a:t>
            </a:r>
            <a:r>
              <a:rPr lang="es-ES_tradnl" dirty="0" smtClean="0"/>
              <a:t> </a:t>
            </a:r>
            <a:r>
              <a:rPr lang="es-ES_tradnl" dirty="0" err="1" smtClean="0"/>
              <a:t>về</a:t>
            </a:r>
            <a:r>
              <a:rPr lang="es-ES_tradnl" dirty="0" smtClean="0"/>
              <a:t> </a:t>
            </a:r>
            <a:r>
              <a:rPr lang="es-ES_tradnl" dirty="0" err="1" smtClean="0"/>
              <a:t>kế</a:t>
            </a:r>
            <a:r>
              <a:rPr lang="es-ES_tradnl" dirty="0" smtClean="0"/>
              <a:t> </a:t>
            </a:r>
            <a:r>
              <a:rPr lang="es-ES_tradnl" dirty="0" err="1" smtClean="0"/>
              <a:t>hoạch</a:t>
            </a:r>
            <a:r>
              <a:rPr lang="es-ES_tradnl" dirty="0" smtClean="0"/>
              <a:t> </a:t>
            </a:r>
            <a:r>
              <a:rPr lang="es-ES_tradnl" dirty="0" err="1" smtClean="0"/>
              <a:t>dạy</a:t>
            </a:r>
            <a:r>
              <a:rPr lang="es-ES_tradnl" dirty="0" smtClean="0"/>
              <a:t> </a:t>
            </a:r>
            <a:r>
              <a:rPr lang="es-ES_tradnl" dirty="0" err="1" smtClean="0"/>
              <a:t>học</a:t>
            </a:r>
            <a:r>
              <a:rPr lang="es-ES_tradnl" dirty="0" smtClean="0"/>
              <a:t> </a:t>
            </a:r>
            <a:r>
              <a:rPr lang="es-ES_tradnl" dirty="0" err="1" smtClean="0"/>
              <a:t>và</a:t>
            </a:r>
            <a:r>
              <a:rPr lang="es-ES_tradnl" dirty="0" smtClean="0"/>
              <a:t> </a:t>
            </a:r>
            <a:r>
              <a:rPr lang="es-ES_tradnl" dirty="0" err="1" smtClean="0"/>
              <a:t>kế</a:t>
            </a:r>
            <a:r>
              <a:rPr lang="es-ES_tradnl" dirty="0" smtClean="0"/>
              <a:t> </a:t>
            </a:r>
            <a:r>
              <a:rPr lang="es-ES_tradnl" dirty="0" err="1" smtClean="0"/>
              <a:t>hoạch</a:t>
            </a:r>
            <a:r>
              <a:rPr lang="es-ES_tradnl" dirty="0" smtClean="0"/>
              <a:t> </a:t>
            </a:r>
            <a:r>
              <a:rPr lang="es-ES_tradnl" dirty="0" err="1" smtClean="0"/>
              <a:t>bài</a:t>
            </a:r>
            <a:r>
              <a:rPr lang="es-ES_tradnl" dirty="0" smtClean="0"/>
              <a:t> </a:t>
            </a:r>
            <a:r>
              <a:rPr lang="es-ES_tradnl" dirty="0" err="1" smtClean="0"/>
              <a:t>học</a:t>
            </a:r>
            <a:r>
              <a:rPr lang="es-ES_tradnl" dirty="0" smtClean="0"/>
              <a:t>.</a:t>
            </a:r>
            <a:endParaRPr lang="en-US" dirty="0" smtClean="0"/>
          </a:p>
          <a:p>
            <a:pPr algn="just"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67132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94" y="1644748"/>
            <a:ext cx="8229600" cy="5592763"/>
          </a:xfrm>
        </p:spPr>
        <p:txBody>
          <a:bodyPr rtlCol="0">
            <a:normAutofit/>
          </a:bodyPr>
          <a:lstStyle/>
          <a:p>
            <a:pPr algn="just" eaLnBrk="1" fontAlgn="auto" hangingPunct="1">
              <a:spcAft>
                <a:spcPts val="0"/>
              </a:spcAft>
              <a:defRPr/>
            </a:pPr>
            <a:r>
              <a:rPr lang="es-ES_tradnl" dirty="0" err="1" smtClean="0"/>
              <a:t>Theo</a:t>
            </a:r>
            <a:r>
              <a:rPr lang="es-ES_tradnl" dirty="0" smtClean="0"/>
              <a:t> </a:t>
            </a:r>
            <a:r>
              <a:rPr lang="es-ES_tradnl" dirty="0" err="1" smtClean="0"/>
              <a:t>chuẩn</a:t>
            </a:r>
            <a:r>
              <a:rPr lang="es-ES_tradnl" dirty="0" smtClean="0"/>
              <a:t> </a:t>
            </a:r>
            <a:r>
              <a:rPr lang="es-ES_tradnl" dirty="0" err="1" smtClean="0"/>
              <a:t>đánh</a:t>
            </a:r>
            <a:r>
              <a:rPr lang="es-ES_tradnl" dirty="0" smtClean="0"/>
              <a:t> </a:t>
            </a:r>
            <a:r>
              <a:rPr lang="es-ES_tradnl" dirty="0" err="1" smtClean="0"/>
              <a:t>giá</a:t>
            </a:r>
            <a:r>
              <a:rPr lang="es-ES_tradnl" dirty="0" smtClean="0"/>
              <a:t> </a:t>
            </a:r>
            <a:r>
              <a:rPr lang="es-ES_tradnl" dirty="0" err="1" smtClean="0"/>
              <a:t>tiết</a:t>
            </a:r>
            <a:r>
              <a:rPr lang="es-ES_tradnl" dirty="0" smtClean="0"/>
              <a:t> </a:t>
            </a:r>
            <a:r>
              <a:rPr lang="es-ES_tradnl" dirty="0" err="1" smtClean="0"/>
              <a:t>học</a:t>
            </a:r>
            <a:r>
              <a:rPr lang="es-ES_tradnl" dirty="0" smtClean="0"/>
              <a:t> </a:t>
            </a:r>
            <a:r>
              <a:rPr lang="es-ES_tradnl" dirty="0" err="1" smtClean="0"/>
              <a:t>hiện</a:t>
            </a:r>
            <a:r>
              <a:rPr lang="es-ES_tradnl" dirty="0" smtClean="0"/>
              <a:t> </a:t>
            </a:r>
            <a:r>
              <a:rPr lang="es-ES_tradnl" dirty="0" err="1" smtClean="0"/>
              <a:t>nay</a:t>
            </a:r>
            <a:r>
              <a:rPr lang="es-ES_tradnl" dirty="0" smtClean="0"/>
              <a:t> </a:t>
            </a:r>
            <a:r>
              <a:rPr lang="es-ES_tradnl" dirty="0" err="1" smtClean="0"/>
              <a:t>của</a:t>
            </a:r>
            <a:r>
              <a:rPr lang="es-ES_tradnl" dirty="0" smtClean="0"/>
              <a:t> BGD&amp;ĐT </a:t>
            </a:r>
            <a:r>
              <a:rPr lang="es-ES_tradnl" dirty="0" err="1" smtClean="0"/>
              <a:t>đối</a:t>
            </a:r>
            <a:r>
              <a:rPr lang="es-ES_tradnl" dirty="0" smtClean="0"/>
              <a:t> </a:t>
            </a:r>
            <a:r>
              <a:rPr lang="es-ES_tradnl" dirty="0" err="1" smtClean="0"/>
              <a:t>với</a:t>
            </a:r>
            <a:r>
              <a:rPr lang="es-ES_tradnl" dirty="0" smtClean="0"/>
              <a:t> </a:t>
            </a:r>
            <a:r>
              <a:rPr lang="es-ES_tradnl" dirty="0" err="1" smtClean="0"/>
              <a:t>trường</a:t>
            </a:r>
            <a:r>
              <a:rPr lang="es-ES_tradnl" dirty="0" smtClean="0"/>
              <a:t> THCS </a:t>
            </a:r>
            <a:r>
              <a:rPr lang="es-ES_tradnl" dirty="0" err="1" smtClean="0"/>
              <a:t>gồm</a:t>
            </a:r>
            <a:r>
              <a:rPr lang="es-ES_tradnl" dirty="0" smtClean="0"/>
              <a:t> </a:t>
            </a:r>
            <a:r>
              <a:rPr lang="es-ES_tradnl" dirty="0" err="1" smtClean="0"/>
              <a:t>có</a:t>
            </a:r>
            <a:r>
              <a:rPr lang="es-ES_tradnl" dirty="0" smtClean="0"/>
              <a:t> </a:t>
            </a:r>
            <a:r>
              <a:rPr lang="es-ES_tradnl" dirty="0" err="1" smtClean="0"/>
              <a:t>nội</a:t>
            </a:r>
            <a:r>
              <a:rPr lang="es-ES_tradnl" dirty="0" smtClean="0"/>
              <a:t> </a:t>
            </a:r>
            <a:r>
              <a:rPr lang="es-ES_tradnl" dirty="0" err="1" smtClean="0"/>
              <a:t>dung</a:t>
            </a:r>
            <a:r>
              <a:rPr lang="es-ES_tradnl" dirty="0" smtClean="0"/>
              <a:t>, </a:t>
            </a:r>
            <a:r>
              <a:rPr lang="es-ES_tradnl" dirty="0" err="1" smtClean="0"/>
              <a:t>phương</a:t>
            </a:r>
            <a:r>
              <a:rPr lang="es-ES_tradnl" dirty="0" smtClean="0"/>
              <a:t> </a:t>
            </a:r>
            <a:r>
              <a:rPr lang="es-ES_tradnl" dirty="0" err="1" smtClean="0"/>
              <a:t>pháp</a:t>
            </a:r>
            <a:r>
              <a:rPr lang="es-ES_tradnl" dirty="0" smtClean="0"/>
              <a:t>, </a:t>
            </a:r>
            <a:r>
              <a:rPr lang="es-ES_tradnl" dirty="0" err="1" smtClean="0"/>
              <a:t>phương</a:t>
            </a:r>
            <a:r>
              <a:rPr lang="es-ES_tradnl" dirty="0" smtClean="0"/>
              <a:t> </a:t>
            </a:r>
            <a:r>
              <a:rPr lang="es-ES_tradnl" dirty="0" err="1" smtClean="0"/>
              <a:t>tiện</a:t>
            </a:r>
            <a:r>
              <a:rPr lang="es-ES_tradnl" dirty="0" smtClean="0"/>
              <a:t>, </a:t>
            </a:r>
            <a:r>
              <a:rPr lang="es-ES_tradnl" dirty="0" err="1" smtClean="0"/>
              <a:t>tổ</a:t>
            </a:r>
            <a:r>
              <a:rPr lang="es-ES_tradnl" dirty="0" smtClean="0"/>
              <a:t> </a:t>
            </a:r>
            <a:r>
              <a:rPr lang="es-ES_tradnl" dirty="0" err="1" smtClean="0"/>
              <a:t>chức</a:t>
            </a:r>
            <a:r>
              <a:rPr lang="es-ES_tradnl" dirty="0" smtClean="0"/>
              <a:t> </a:t>
            </a:r>
            <a:r>
              <a:rPr lang="es-ES_tradnl" dirty="0" err="1" smtClean="0"/>
              <a:t>lớp</a:t>
            </a:r>
            <a:r>
              <a:rPr lang="es-ES_tradnl" dirty="0" smtClean="0"/>
              <a:t> </a:t>
            </a:r>
            <a:r>
              <a:rPr lang="es-ES_tradnl" dirty="0" err="1" smtClean="0"/>
              <a:t>và</a:t>
            </a:r>
            <a:r>
              <a:rPr lang="es-ES_tradnl" dirty="0" smtClean="0"/>
              <a:t> </a:t>
            </a:r>
            <a:r>
              <a:rPr lang="es-ES_tradnl" dirty="0" err="1" smtClean="0"/>
              <a:t>kết</a:t>
            </a:r>
            <a:r>
              <a:rPr lang="es-ES_tradnl" dirty="0" smtClean="0"/>
              <a:t> </a:t>
            </a:r>
            <a:r>
              <a:rPr lang="es-ES_tradnl" dirty="0" err="1" smtClean="0"/>
              <a:t>quả</a:t>
            </a:r>
            <a:r>
              <a:rPr lang="es-ES_tradnl" dirty="0" smtClean="0"/>
              <a:t>. </a:t>
            </a:r>
          </a:p>
          <a:p>
            <a:pPr algn="just" eaLnBrk="1" fontAlgn="auto" hangingPunct="1">
              <a:spcAft>
                <a:spcPts val="0"/>
              </a:spcAft>
              <a:defRPr/>
            </a:pPr>
            <a:r>
              <a:rPr lang="es-ES_tradnl" dirty="0" err="1" smtClean="0"/>
              <a:t>Tổ</a:t>
            </a:r>
            <a:r>
              <a:rPr lang="es-ES_tradnl" dirty="0" smtClean="0"/>
              <a:t> </a:t>
            </a:r>
            <a:r>
              <a:rPr lang="es-ES_tradnl" dirty="0" err="1" smtClean="0"/>
              <a:t>chức</a:t>
            </a:r>
            <a:r>
              <a:rPr lang="es-ES_tradnl" dirty="0" smtClean="0"/>
              <a:t> </a:t>
            </a:r>
            <a:r>
              <a:rPr lang="es-ES_tradnl" dirty="0" err="1" smtClean="0"/>
              <a:t>thảo</a:t>
            </a:r>
            <a:r>
              <a:rPr lang="es-ES_tradnl" dirty="0" smtClean="0"/>
              <a:t> </a:t>
            </a:r>
            <a:r>
              <a:rPr lang="es-ES_tradnl" dirty="0" err="1" smtClean="0"/>
              <a:t>luận</a:t>
            </a:r>
            <a:r>
              <a:rPr lang="es-ES_tradnl" dirty="0" smtClean="0"/>
              <a:t> </a:t>
            </a:r>
            <a:r>
              <a:rPr lang="es-ES_tradnl" dirty="0" err="1" smtClean="0"/>
              <a:t>và</a:t>
            </a:r>
            <a:r>
              <a:rPr lang="es-ES_tradnl" dirty="0" smtClean="0"/>
              <a:t> </a:t>
            </a:r>
            <a:r>
              <a:rPr lang="es-ES_tradnl" dirty="0" err="1" smtClean="0"/>
              <a:t>định</a:t>
            </a:r>
            <a:r>
              <a:rPr lang="es-ES_tradnl" dirty="0" smtClean="0"/>
              <a:t> </a:t>
            </a:r>
            <a:r>
              <a:rPr lang="es-ES_tradnl" dirty="0" err="1" smtClean="0"/>
              <a:t>chuẩn</a:t>
            </a:r>
            <a:r>
              <a:rPr lang="es-ES_tradnl" dirty="0" smtClean="0"/>
              <a:t> </a:t>
            </a:r>
            <a:r>
              <a:rPr lang="es-ES_tradnl" dirty="0" err="1" smtClean="0"/>
              <a:t>đánh</a:t>
            </a:r>
            <a:r>
              <a:rPr lang="es-ES_tradnl" dirty="0" smtClean="0"/>
              <a:t> </a:t>
            </a:r>
            <a:r>
              <a:rPr lang="es-ES_tradnl" dirty="0" err="1" smtClean="0"/>
              <a:t>giá</a:t>
            </a:r>
            <a:r>
              <a:rPr lang="es-ES_tradnl" dirty="0" smtClean="0"/>
              <a:t> </a:t>
            </a:r>
            <a:r>
              <a:rPr lang="es-ES_tradnl" dirty="0" err="1" smtClean="0"/>
              <a:t>tiết</a:t>
            </a:r>
            <a:r>
              <a:rPr lang="es-ES_tradnl" dirty="0" smtClean="0"/>
              <a:t> </a:t>
            </a:r>
            <a:r>
              <a:rPr lang="es-ES_tradnl" dirty="0" err="1" smtClean="0"/>
              <a:t>học</a:t>
            </a:r>
            <a:r>
              <a:rPr lang="es-ES_tradnl" dirty="0" smtClean="0"/>
              <a:t> </a:t>
            </a:r>
            <a:r>
              <a:rPr lang="es-ES_tradnl" dirty="0" err="1" smtClean="0"/>
              <a:t>cho</a:t>
            </a:r>
            <a:r>
              <a:rPr lang="es-ES_tradnl" dirty="0" smtClean="0"/>
              <a:t> </a:t>
            </a:r>
            <a:r>
              <a:rPr lang="es-ES_tradnl" dirty="0" err="1" smtClean="0"/>
              <a:t>từng</a:t>
            </a:r>
            <a:r>
              <a:rPr lang="es-ES_tradnl" dirty="0" smtClean="0"/>
              <a:t> </a:t>
            </a:r>
            <a:r>
              <a:rPr lang="es-ES_tradnl" dirty="0" err="1" smtClean="0"/>
              <a:t>loại</a:t>
            </a:r>
            <a:r>
              <a:rPr lang="es-ES_tradnl" dirty="0" smtClean="0"/>
              <a:t> </a:t>
            </a:r>
            <a:r>
              <a:rPr lang="es-ES_tradnl" dirty="0" err="1" smtClean="0"/>
              <a:t>bài</a:t>
            </a:r>
            <a:r>
              <a:rPr lang="es-ES_tradnl" dirty="0" smtClean="0"/>
              <a:t> </a:t>
            </a:r>
            <a:r>
              <a:rPr lang="es-ES_tradnl" dirty="0" err="1" smtClean="0"/>
              <a:t>như</a:t>
            </a:r>
            <a:r>
              <a:rPr lang="es-ES_tradnl" dirty="0" smtClean="0"/>
              <a:t>: </a:t>
            </a:r>
            <a:r>
              <a:rPr lang="es-ES_tradnl" dirty="0" err="1" smtClean="0"/>
              <a:t>Bài</a:t>
            </a:r>
            <a:r>
              <a:rPr lang="es-ES_tradnl" dirty="0" smtClean="0"/>
              <a:t> </a:t>
            </a:r>
            <a:r>
              <a:rPr lang="es-ES_tradnl" dirty="0" err="1" smtClean="0"/>
              <a:t>dạy</a:t>
            </a:r>
            <a:r>
              <a:rPr lang="es-ES_tradnl" dirty="0" smtClean="0"/>
              <a:t> </a:t>
            </a:r>
            <a:r>
              <a:rPr lang="es-ES_tradnl" dirty="0" err="1" smtClean="0"/>
              <a:t>lý</a:t>
            </a:r>
            <a:r>
              <a:rPr lang="es-ES_tradnl" dirty="0" smtClean="0"/>
              <a:t> </a:t>
            </a:r>
            <a:r>
              <a:rPr lang="es-ES_tradnl" dirty="0" err="1" smtClean="0"/>
              <a:t>thuyết</a:t>
            </a:r>
            <a:r>
              <a:rPr lang="es-ES_tradnl" dirty="0" smtClean="0"/>
              <a:t>, </a:t>
            </a:r>
            <a:r>
              <a:rPr lang="es-ES_tradnl" dirty="0" err="1" smtClean="0"/>
              <a:t>bài</a:t>
            </a:r>
            <a:r>
              <a:rPr lang="es-ES_tradnl" dirty="0" smtClean="0"/>
              <a:t> </a:t>
            </a:r>
            <a:r>
              <a:rPr lang="es-ES_tradnl" dirty="0" err="1" smtClean="0"/>
              <a:t>tập</a:t>
            </a:r>
            <a:r>
              <a:rPr lang="es-ES_tradnl" dirty="0" smtClean="0"/>
              <a:t>, </a:t>
            </a:r>
            <a:r>
              <a:rPr lang="es-ES_tradnl" dirty="0" err="1" smtClean="0"/>
              <a:t>trả</a:t>
            </a:r>
            <a:r>
              <a:rPr lang="es-ES_tradnl" dirty="0" smtClean="0"/>
              <a:t> </a:t>
            </a:r>
            <a:r>
              <a:rPr lang="es-ES_tradnl" dirty="0" err="1" smtClean="0"/>
              <a:t>bài</a:t>
            </a:r>
            <a:r>
              <a:rPr lang="es-ES_tradnl" dirty="0" smtClean="0"/>
              <a:t> </a:t>
            </a:r>
            <a:r>
              <a:rPr lang="es-ES_tradnl" dirty="0" err="1" smtClean="0"/>
              <a:t>kiểm</a:t>
            </a:r>
            <a:r>
              <a:rPr lang="es-ES_tradnl" dirty="0" smtClean="0"/>
              <a:t> </a:t>
            </a:r>
            <a:r>
              <a:rPr lang="es-ES_tradnl" dirty="0" err="1" smtClean="0"/>
              <a:t>tra</a:t>
            </a:r>
            <a:r>
              <a:rPr lang="es-ES_tradnl" dirty="0" smtClean="0"/>
              <a:t>, </a:t>
            </a:r>
            <a:r>
              <a:rPr lang="es-ES_tradnl" dirty="0" err="1" smtClean="0"/>
              <a:t>bài</a:t>
            </a:r>
            <a:r>
              <a:rPr lang="es-ES_tradnl" dirty="0" smtClean="0"/>
              <a:t> </a:t>
            </a:r>
            <a:r>
              <a:rPr lang="es-ES_tradnl" dirty="0" err="1" smtClean="0"/>
              <a:t>dạy</a:t>
            </a:r>
            <a:r>
              <a:rPr lang="es-ES_tradnl" dirty="0" smtClean="0"/>
              <a:t> </a:t>
            </a:r>
            <a:r>
              <a:rPr lang="es-ES_tradnl" dirty="0" err="1" smtClean="0"/>
              <a:t>thực</a:t>
            </a:r>
            <a:r>
              <a:rPr lang="es-ES_tradnl" dirty="0" smtClean="0"/>
              <a:t> </a:t>
            </a:r>
            <a:r>
              <a:rPr lang="es-ES_tradnl" dirty="0" err="1" smtClean="0"/>
              <a:t>hành</a:t>
            </a:r>
            <a:r>
              <a:rPr lang="es-ES_tradnl" dirty="0" smtClean="0"/>
              <a:t>, </a:t>
            </a:r>
            <a:r>
              <a:rPr lang="es-ES_tradnl" dirty="0" err="1" smtClean="0"/>
              <a:t>ôn</a:t>
            </a:r>
            <a:r>
              <a:rPr lang="es-ES_tradnl" dirty="0" smtClean="0"/>
              <a:t> </a:t>
            </a:r>
            <a:r>
              <a:rPr lang="es-ES_tradnl" dirty="0" err="1" smtClean="0"/>
              <a:t>tập</a:t>
            </a:r>
            <a:r>
              <a:rPr lang="es-ES_tradnl" dirty="0" smtClean="0"/>
              <a:t>... </a:t>
            </a:r>
          </a:p>
          <a:p>
            <a:pPr algn="just" eaLnBrk="1" fontAlgn="auto" hangingPunct="1">
              <a:spcAft>
                <a:spcPts val="0"/>
              </a:spcAft>
              <a:defRPr/>
            </a:pPr>
            <a:r>
              <a:rPr lang="es-ES_tradnl" dirty="0" err="1" smtClean="0"/>
              <a:t>Cần</a:t>
            </a:r>
            <a:r>
              <a:rPr lang="es-ES_tradnl" dirty="0" smtClean="0"/>
              <a:t> </a:t>
            </a:r>
            <a:r>
              <a:rPr lang="es-ES_tradnl" dirty="0" err="1" smtClean="0"/>
              <a:t>phân</a:t>
            </a:r>
            <a:r>
              <a:rPr lang="es-ES_tradnl" dirty="0" smtClean="0"/>
              <a:t> </a:t>
            </a:r>
            <a:r>
              <a:rPr lang="es-ES_tradnl" dirty="0" err="1" smtClean="0"/>
              <a:t>tích</a:t>
            </a:r>
            <a:r>
              <a:rPr lang="es-ES_tradnl" dirty="0" smtClean="0"/>
              <a:t> </a:t>
            </a:r>
            <a:r>
              <a:rPr lang="es-ES_tradnl" dirty="0" err="1" smtClean="0"/>
              <a:t>bài</a:t>
            </a:r>
            <a:r>
              <a:rPr lang="es-ES_tradnl" dirty="0" smtClean="0"/>
              <a:t> </a:t>
            </a:r>
            <a:r>
              <a:rPr lang="es-ES_tradnl" dirty="0" err="1" smtClean="0"/>
              <a:t>dạy</a:t>
            </a:r>
            <a:r>
              <a:rPr lang="es-ES_tradnl" dirty="0" smtClean="0"/>
              <a:t> </a:t>
            </a:r>
            <a:r>
              <a:rPr lang="es-ES_tradnl" dirty="0" err="1" smtClean="0"/>
              <a:t>theo</a:t>
            </a:r>
            <a:r>
              <a:rPr lang="es-ES_tradnl" dirty="0" smtClean="0"/>
              <a:t> </a:t>
            </a:r>
            <a:r>
              <a:rPr lang="es-ES_tradnl" dirty="0" err="1" smtClean="0"/>
              <a:t>cách</a:t>
            </a:r>
            <a:r>
              <a:rPr lang="es-ES_tradnl" dirty="0" smtClean="0"/>
              <a:t> </a:t>
            </a:r>
            <a:r>
              <a:rPr lang="es-ES_tradnl" dirty="0" err="1" smtClean="0"/>
              <a:t>tiếp</a:t>
            </a:r>
            <a:r>
              <a:rPr lang="es-ES_tradnl" dirty="0" smtClean="0"/>
              <a:t> </a:t>
            </a:r>
            <a:r>
              <a:rPr lang="es-ES_tradnl" dirty="0" err="1" smtClean="0"/>
              <a:t>cận</a:t>
            </a:r>
            <a:r>
              <a:rPr lang="es-ES_tradnl" dirty="0" smtClean="0"/>
              <a:t> </a:t>
            </a:r>
            <a:r>
              <a:rPr lang="es-ES_tradnl" dirty="0" err="1" smtClean="0"/>
              <a:t>hệ</a:t>
            </a:r>
            <a:r>
              <a:rPr lang="es-ES_tradnl" dirty="0" smtClean="0"/>
              <a:t> </a:t>
            </a:r>
            <a:r>
              <a:rPr lang="es-ES_tradnl" dirty="0" err="1" smtClean="0"/>
              <a:t>thống</a:t>
            </a:r>
            <a:r>
              <a:rPr lang="es-ES_tradnl" dirty="0" smtClean="0"/>
              <a:t>, </a:t>
            </a:r>
            <a:r>
              <a:rPr lang="es-ES_tradnl" dirty="0" err="1" smtClean="0"/>
              <a:t>chú</a:t>
            </a:r>
            <a:r>
              <a:rPr lang="es-ES_tradnl" dirty="0" smtClean="0"/>
              <a:t> ý </a:t>
            </a:r>
            <a:r>
              <a:rPr lang="es-ES_tradnl" dirty="0" err="1" smtClean="0"/>
              <a:t>tới</a:t>
            </a:r>
            <a:r>
              <a:rPr lang="es-ES_tradnl" dirty="0" smtClean="0"/>
              <a:t> </a:t>
            </a:r>
            <a:r>
              <a:rPr lang="es-ES_tradnl" dirty="0" err="1" smtClean="0"/>
              <a:t>ưu</a:t>
            </a:r>
            <a:r>
              <a:rPr lang="es-ES_tradnl" dirty="0" smtClean="0"/>
              <a:t>, </a:t>
            </a:r>
            <a:r>
              <a:rPr lang="es-ES_tradnl" dirty="0" err="1" smtClean="0"/>
              <a:t>khuyết</a:t>
            </a:r>
            <a:r>
              <a:rPr lang="es-ES_tradnl" dirty="0" smtClean="0"/>
              <a:t> </a:t>
            </a:r>
            <a:r>
              <a:rPr lang="es-ES_tradnl" dirty="0" err="1" smtClean="0"/>
              <a:t>điểm</a:t>
            </a:r>
            <a:r>
              <a:rPr lang="es-ES_tradnl" dirty="0" smtClean="0"/>
              <a:t> </a:t>
            </a:r>
            <a:r>
              <a:rPr lang="es-ES_tradnl" dirty="0" err="1" smtClean="0"/>
              <a:t>và</a:t>
            </a:r>
            <a:r>
              <a:rPr lang="es-ES_tradnl" dirty="0" smtClean="0"/>
              <a:t> </a:t>
            </a:r>
            <a:r>
              <a:rPr lang="es-ES_tradnl" dirty="0" err="1" smtClean="0"/>
              <a:t>phương</a:t>
            </a:r>
            <a:r>
              <a:rPr lang="es-ES_tradnl" dirty="0" smtClean="0"/>
              <a:t> </a:t>
            </a:r>
            <a:r>
              <a:rPr lang="es-ES_tradnl" dirty="0" err="1" smtClean="0"/>
              <a:t>hướng</a:t>
            </a:r>
            <a:r>
              <a:rPr lang="es-ES_tradnl" dirty="0" smtClean="0"/>
              <a:t> </a:t>
            </a:r>
            <a:r>
              <a:rPr lang="es-ES_tradnl" dirty="0" err="1" smtClean="0"/>
              <a:t>giải</a:t>
            </a:r>
            <a:r>
              <a:rPr lang="es-ES_tradnl" dirty="0" smtClean="0"/>
              <a:t> </a:t>
            </a:r>
            <a:r>
              <a:rPr lang="es-ES_tradnl" dirty="0" err="1" smtClean="0"/>
              <a:t>quyết</a:t>
            </a:r>
            <a:r>
              <a:rPr lang="es-ES_tradnl" dirty="0" smtClean="0"/>
              <a:t> </a:t>
            </a:r>
            <a:r>
              <a:rPr lang="es-ES_tradnl" dirty="0" err="1" smtClean="0"/>
              <a:t>cụ</a:t>
            </a:r>
            <a:r>
              <a:rPr lang="es-ES_tradnl" dirty="0" smtClean="0"/>
              <a:t> </a:t>
            </a:r>
            <a:r>
              <a:rPr lang="es-ES_tradnl" dirty="0" err="1" smtClean="0"/>
              <a:t>thể</a:t>
            </a:r>
            <a:r>
              <a:rPr lang="es-ES_tradnl" dirty="0" smtClean="0"/>
              <a:t> </a:t>
            </a:r>
            <a:r>
              <a:rPr lang="es-ES_tradnl" dirty="0" err="1" smtClean="0"/>
              <a:t>và</a:t>
            </a:r>
            <a:r>
              <a:rPr lang="es-ES_tradnl" dirty="0" smtClean="0"/>
              <a:t> </a:t>
            </a:r>
            <a:r>
              <a:rPr lang="es-ES_tradnl" dirty="0" err="1" smtClean="0"/>
              <a:t>đánh</a:t>
            </a:r>
            <a:r>
              <a:rPr lang="es-ES_tradnl" dirty="0" smtClean="0"/>
              <a:t> </a:t>
            </a:r>
            <a:r>
              <a:rPr lang="es-ES_tradnl" dirty="0" err="1" smtClean="0"/>
              <a:t>giá</a:t>
            </a:r>
            <a:r>
              <a:rPr lang="es-ES_tradnl" dirty="0" smtClean="0"/>
              <a:t> </a:t>
            </a:r>
            <a:r>
              <a:rPr lang="es-ES_tradnl" dirty="0" err="1" smtClean="0"/>
              <a:t>khách</a:t>
            </a:r>
            <a:r>
              <a:rPr lang="es-ES_tradnl" dirty="0" smtClean="0"/>
              <a:t> </a:t>
            </a:r>
            <a:r>
              <a:rPr lang="es-ES_tradnl" dirty="0" err="1" smtClean="0"/>
              <a:t>quan</a:t>
            </a:r>
            <a:r>
              <a:rPr lang="es-ES_tradnl" dirty="0" smtClean="0"/>
              <a:t>.</a:t>
            </a:r>
            <a:endParaRPr lang="en-US" dirty="0" smtClean="0"/>
          </a:p>
        </p:txBody>
      </p:sp>
      <p:sp>
        <p:nvSpPr>
          <p:cNvPr id="4" name="Title 1"/>
          <p:cNvSpPr>
            <a:spLocks noGrp="1"/>
          </p:cNvSpPr>
          <p:nvPr>
            <p:ph type="title"/>
          </p:nvPr>
        </p:nvSpPr>
        <p:spPr>
          <a:xfrm>
            <a:off x="628650" y="168813"/>
            <a:ext cx="8515350" cy="1676400"/>
          </a:xfrm>
          <a:noFill/>
        </p:spPr>
        <p:txBody>
          <a:bodyPr>
            <a:noAutofit/>
          </a:bodyPr>
          <a:lstStyle/>
          <a:p>
            <a:pPr eaLnBrk="1" hangingPunct="1">
              <a:lnSpc>
                <a:spcPct val="100000"/>
              </a:lnSpc>
              <a:defRPr/>
            </a:pPr>
            <a:r>
              <a:rPr lang="af-ZA" sz="2400" b="1" dirty="0" smtClean="0">
                <a:solidFill>
                  <a:srgbClr val="C00000"/>
                </a:solidFill>
                <a:latin typeface="Arial" panose="020B0604020202020204" pitchFamily="34" charset="0"/>
                <a:cs typeface="Arial" panose="020B0604020202020204" pitchFamily="34" charset="0"/>
              </a:rPr>
              <a:t>Quản lý giáo viên với hoạt động dạy học môn học</a:t>
            </a:r>
            <a:br>
              <a:rPr lang="af-ZA" sz="2400" b="1" dirty="0" smtClean="0">
                <a:solidFill>
                  <a:srgbClr val="C00000"/>
                </a:solidFill>
                <a:latin typeface="Arial" panose="020B0604020202020204" pitchFamily="34" charset="0"/>
                <a:cs typeface="Arial" panose="020B0604020202020204" pitchFamily="34" charset="0"/>
              </a:rPr>
            </a:br>
            <a:r>
              <a:rPr lang="af-ZA" sz="2400" b="1" dirty="0" smtClean="0">
                <a:solidFill>
                  <a:srgbClr val="C00000"/>
                </a:solidFill>
                <a:latin typeface="Arial" panose="020B0604020202020204" pitchFamily="34" charset="0"/>
                <a:cs typeface="Arial" panose="020B0604020202020204" pitchFamily="34" charset="0"/>
              </a:rPr>
              <a:t>(chuẩn bị dạy học, dạy học trên lớp và ngoài giờ lên lớp, kiểm tra, đánh giá...)</a:t>
            </a:r>
            <a:endParaRPr lang="en-US" sz="2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0687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59" y="42203"/>
            <a:ext cx="8079252" cy="1097914"/>
          </a:xfrm>
          <a:noFill/>
        </p:spPr>
        <p:txBody>
          <a:bodyPr>
            <a:normAutofit/>
          </a:bodyPr>
          <a:lstStyle/>
          <a:p>
            <a:pPr eaLnBrk="1" hangingPunct="1">
              <a:defRPr/>
            </a:pPr>
            <a:r>
              <a:rPr lang="af-ZA" sz="2800" b="1" dirty="0" smtClean="0">
                <a:solidFill>
                  <a:srgbClr val="C00000"/>
                </a:solidFill>
                <a:latin typeface="Arial" panose="020B0604020202020204" pitchFamily="34" charset="0"/>
                <a:cs typeface="Arial" panose="020B0604020202020204" pitchFamily="34" charset="0"/>
              </a:rPr>
              <a:t>Quản lý việc thực hiện chương trình môn học</a:t>
            </a:r>
            <a:endParaRPr lang="en-US" sz="2800" b="1" dirty="0" smtClean="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097914"/>
            <a:ext cx="7886700" cy="4351338"/>
          </a:xfrm>
        </p:spPr>
        <p:txBody>
          <a:bodyPr rtlCol="0">
            <a:normAutofit/>
          </a:bodyPr>
          <a:lstStyle/>
          <a:p>
            <a:pPr algn="just" eaLnBrk="1" fontAlgn="auto" hangingPunct="1">
              <a:spcAft>
                <a:spcPts val="0"/>
              </a:spcAft>
              <a:defRPr/>
            </a:pPr>
            <a:r>
              <a:rPr lang="en-US" dirty="0" err="1" smtClean="0"/>
              <a:t>Tổ</a:t>
            </a:r>
            <a:r>
              <a:rPr lang="en-US" dirty="0" smtClean="0"/>
              <a:t> </a:t>
            </a:r>
            <a:r>
              <a:rPr lang="en-US" dirty="0" err="1" smtClean="0"/>
              <a:t>chức</a:t>
            </a:r>
            <a:r>
              <a:rPr lang="en-US" dirty="0" smtClean="0"/>
              <a:t> </a:t>
            </a:r>
            <a:r>
              <a:rPr lang="en-US" dirty="0" err="1" smtClean="0"/>
              <a:t>cho</a:t>
            </a:r>
            <a:r>
              <a:rPr lang="en-US" dirty="0" smtClean="0"/>
              <a:t> TCM </a:t>
            </a:r>
            <a:r>
              <a:rPr lang="en-US" dirty="0" err="1" smtClean="0"/>
              <a:t>phân</a:t>
            </a:r>
            <a:r>
              <a:rPr lang="en-US" dirty="0" smtClean="0"/>
              <a:t> </a:t>
            </a:r>
            <a:r>
              <a:rPr lang="en-US" dirty="0" err="1" smtClean="0"/>
              <a:t>tích</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môn</a:t>
            </a:r>
            <a:r>
              <a:rPr lang="en-US" dirty="0" smtClean="0"/>
              <a:t> </a:t>
            </a:r>
            <a:r>
              <a:rPr lang="en-US" dirty="0" err="1" smtClean="0"/>
              <a:t>học</a:t>
            </a:r>
            <a:r>
              <a:rPr lang="en-US" dirty="0" smtClean="0"/>
              <a:t>: </a:t>
            </a:r>
            <a:r>
              <a:rPr lang="en-US" dirty="0" err="1" smtClean="0"/>
              <a:t>chú</a:t>
            </a:r>
            <a:r>
              <a:rPr lang="en-US" dirty="0" smtClean="0"/>
              <a:t> ý </a:t>
            </a:r>
            <a:r>
              <a:rPr lang="en-US" dirty="0" err="1" smtClean="0"/>
              <a:t>mục</a:t>
            </a:r>
            <a:r>
              <a:rPr lang="en-US" dirty="0" smtClean="0"/>
              <a:t> </a:t>
            </a:r>
            <a:r>
              <a:rPr lang="en-US" dirty="0" err="1" smtClean="0"/>
              <a:t>tiêu</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học</a:t>
            </a:r>
            <a:r>
              <a:rPr lang="en-US" dirty="0" smtClean="0"/>
              <a:t> </a:t>
            </a:r>
            <a:r>
              <a:rPr lang="en-US" dirty="0" err="1" smtClean="0"/>
              <a:t>và</a:t>
            </a:r>
            <a:r>
              <a:rPr lang="en-US" dirty="0" smtClean="0"/>
              <a:t> </a:t>
            </a:r>
            <a:r>
              <a:rPr lang="en-US" dirty="0" err="1" smtClean="0"/>
              <a:t>đối</a:t>
            </a:r>
            <a:r>
              <a:rPr lang="en-US" dirty="0" smtClean="0"/>
              <a:t> </a:t>
            </a:r>
            <a:r>
              <a:rPr lang="en-US" dirty="0" err="1" smtClean="0"/>
              <a:t>tượng</a:t>
            </a:r>
            <a:r>
              <a:rPr lang="en-US" dirty="0" smtClean="0"/>
              <a:t> </a:t>
            </a:r>
            <a:r>
              <a:rPr lang="en-US" dirty="0" err="1" smtClean="0"/>
              <a:t>học</a:t>
            </a:r>
            <a:r>
              <a:rPr lang="en-US" dirty="0" smtClean="0"/>
              <a:t>.</a:t>
            </a:r>
          </a:p>
          <a:p>
            <a:pPr algn="just" eaLnBrk="1" fontAlgn="auto" hangingPunct="1">
              <a:spcAft>
                <a:spcPts val="0"/>
              </a:spcAft>
              <a:defRPr/>
            </a:pPr>
            <a:r>
              <a:rPr lang="en-US" dirty="0" err="1" smtClean="0"/>
              <a:t>Thiết</a:t>
            </a:r>
            <a:r>
              <a:rPr lang="en-US" dirty="0" smtClean="0"/>
              <a:t> </a:t>
            </a:r>
            <a:r>
              <a:rPr lang="en-US" dirty="0" err="1" smtClean="0"/>
              <a:t>kế</a:t>
            </a:r>
            <a:r>
              <a:rPr lang="en-US" dirty="0" smtClean="0"/>
              <a:t> </a:t>
            </a:r>
            <a:r>
              <a:rPr lang="en-US" dirty="0" err="1" smtClean="0"/>
              <a:t>kế</a:t>
            </a:r>
            <a:r>
              <a:rPr lang="en-US" dirty="0" smtClean="0"/>
              <a:t> </a:t>
            </a:r>
            <a:r>
              <a:rPr lang="en-US" dirty="0" err="1" smtClean="0"/>
              <a:t>hoạch</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đối</a:t>
            </a:r>
            <a:r>
              <a:rPr lang="en-US" dirty="0" smtClean="0"/>
              <a:t> </a:t>
            </a:r>
            <a:r>
              <a:rPr lang="en-US" dirty="0" err="1" smtClean="0"/>
              <a:t>tượng</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hoàn</a:t>
            </a:r>
            <a:r>
              <a:rPr lang="en-US" dirty="0" smtClean="0"/>
              <a:t> </a:t>
            </a:r>
            <a:r>
              <a:rPr lang="en-US" dirty="0" err="1" smtClean="0"/>
              <a:t>cảnh</a:t>
            </a:r>
            <a:r>
              <a:rPr lang="en-US" dirty="0" smtClean="0"/>
              <a:t> </a:t>
            </a:r>
            <a:r>
              <a:rPr lang="en-US" dirty="0" err="1" smtClean="0"/>
              <a:t>cụ</a:t>
            </a:r>
            <a:r>
              <a:rPr lang="en-US" dirty="0" smtClean="0"/>
              <a:t> </a:t>
            </a:r>
            <a:r>
              <a:rPr lang="en-US" dirty="0" err="1" smtClean="0"/>
              <a:t>thể</a:t>
            </a:r>
            <a:r>
              <a:rPr lang="en-US" dirty="0" smtClean="0"/>
              <a:t>.</a:t>
            </a:r>
          </a:p>
          <a:p>
            <a:pPr algn="just" eaLnBrk="1" fontAlgn="auto" hangingPunct="1">
              <a:spcAft>
                <a:spcPts val="0"/>
              </a:spcAft>
              <a:defRPr/>
            </a:pPr>
            <a:r>
              <a:rPr lang="en-US" dirty="0" err="1" smtClean="0"/>
              <a:t>Đề</a:t>
            </a:r>
            <a:r>
              <a:rPr lang="en-US" dirty="0" smtClean="0"/>
              <a:t> </a:t>
            </a:r>
            <a:r>
              <a:rPr lang="en-US" dirty="0" err="1" smtClean="0"/>
              <a:t>nghị</a:t>
            </a:r>
            <a:r>
              <a:rPr lang="en-US" dirty="0" smtClean="0"/>
              <a:t> </a:t>
            </a:r>
            <a:r>
              <a:rPr lang="en-US" dirty="0" err="1" smtClean="0"/>
              <a:t>hiệu</a:t>
            </a:r>
            <a:r>
              <a:rPr lang="en-US" dirty="0" smtClean="0"/>
              <a:t> </a:t>
            </a:r>
            <a:r>
              <a:rPr lang="en-US" dirty="0" err="1" smtClean="0"/>
              <a:t>trưởng</a:t>
            </a:r>
            <a:r>
              <a:rPr lang="en-US" dirty="0" smtClean="0"/>
              <a:t> </a:t>
            </a:r>
            <a:r>
              <a:rPr lang="en-US" dirty="0" err="1" smtClean="0"/>
              <a:t>xem</a:t>
            </a:r>
            <a:r>
              <a:rPr lang="en-US" dirty="0" smtClean="0"/>
              <a:t> </a:t>
            </a:r>
            <a:r>
              <a:rPr lang="en-US" dirty="0" err="1" smtClean="0"/>
              <a:t>xét</a:t>
            </a:r>
            <a:r>
              <a:rPr lang="en-US" dirty="0" smtClean="0"/>
              <a:t> </a:t>
            </a:r>
            <a:r>
              <a:rPr lang="en-US" dirty="0" err="1" smtClean="0"/>
              <a:t>điều</a:t>
            </a:r>
            <a:r>
              <a:rPr lang="en-US" dirty="0" smtClean="0"/>
              <a:t> </a:t>
            </a:r>
            <a:r>
              <a:rPr lang="en-US" dirty="0" err="1" smtClean="0"/>
              <a:t>chỉnh</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nếu</a:t>
            </a:r>
            <a:r>
              <a:rPr lang="en-US" dirty="0" smtClean="0"/>
              <a:t> </a:t>
            </a:r>
            <a:r>
              <a:rPr lang="en-US" dirty="0" err="1" smtClean="0"/>
              <a:t>thấy</a:t>
            </a:r>
            <a:r>
              <a:rPr lang="en-US" dirty="0" smtClean="0"/>
              <a:t> </a:t>
            </a:r>
            <a:r>
              <a:rPr lang="en-US" dirty="0" err="1" smtClean="0"/>
              <a:t>cần</a:t>
            </a:r>
            <a:r>
              <a:rPr lang="en-US" dirty="0" smtClean="0"/>
              <a:t> </a:t>
            </a:r>
            <a:r>
              <a:rPr lang="en-US" dirty="0" err="1" smtClean="0"/>
              <a:t>thiết</a:t>
            </a:r>
            <a:r>
              <a:rPr lang="en-US" dirty="0" smtClean="0"/>
              <a:t>.</a:t>
            </a:r>
          </a:p>
          <a:p>
            <a:pPr algn="just" eaLnBrk="1" fontAlgn="auto" hangingPunct="1">
              <a:spcAft>
                <a:spcPts val="0"/>
              </a:spcAft>
              <a:defRPr/>
            </a:pPr>
            <a:r>
              <a:rPr lang="en-US" dirty="0" err="1" smtClean="0"/>
              <a:t>Xây</a:t>
            </a:r>
            <a:r>
              <a:rPr lang="en-US" dirty="0" smtClean="0"/>
              <a:t> </a:t>
            </a:r>
            <a:r>
              <a:rPr lang="en-US" dirty="0" err="1" smtClean="0"/>
              <a:t>dựng</a:t>
            </a:r>
            <a:r>
              <a:rPr lang="en-US" dirty="0" smtClean="0"/>
              <a:t> </a:t>
            </a:r>
            <a:r>
              <a:rPr lang="en-US" dirty="0" err="1" smtClean="0"/>
              <a:t>và</a:t>
            </a:r>
            <a:r>
              <a:rPr lang="en-US" dirty="0" smtClean="0"/>
              <a:t> </a:t>
            </a:r>
            <a:r>
              <a:rPr lang="en-US" dirty="0" err="1" smtClean="0"/>
              <a:t>triển</a:t>
            </a:r>
            <a:r>
              <a:rPr lang="en-US" dirty="0" smtClean="0"/>
              <a:t> </a:t>
            </a:r>
            <a:r>
              <a:rPr lang="en-US" dirty="0" err="1" smtClean="0"/>
              <a:t>khai</a:t>
            </a:r>
            <a:r>
              <a:rPr lang="en-US" dirty="0" smtClean="0"/>
              <a:t> </a:t>
            </a:r>
            <a:r>
              <a:rPr lang="en-US" dirty="0" err="1" smtClean="0"/>
              <a:t>các</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bồi</a:t>
            </a:r>
            <a:r>
              <a:rPr lang="en-US" dirty="0" smtClean="0"/>
              <a:t> </a:t>
            </a:r>
            <a:r>
              <a:rPr lang="en-US" dirty="0" err="1" smtClean="0"/>
              <a:t>dưỡng</a:t>
            </a:r>
            <a:r>
              <a:rPr lang="en-US" dirty="0" smtClean="0"/>
              <a:t> HS </a:t>
            </a:r>
            <a:r>
              <a:rPr lang="en-US" dirty="0" err="1" smtClean="0"/>
              <a:t>giỏi</a:t>
            </a:r>
            <a:r>
              <a:rPr lang="en-US" dirty="0" smtClean="0"/>
              <a:t>, HS </a:t>
            </a:r>
            <a:r>
              <a:rPr lang="en-US" dirty="0" err="1" smtClean="0"/>
              <a:t>yếu</a:t>
            </a:r>
            <a:r>
              <a:rPr lang="en-US" dirty="0" smtClean="0"/>
              <a:t> </a:t>
            </a:r>
            <a:r>
              <a:rPr lang="en-US" dirty="0" err="1" smtClean="0"/>
              <a:t>và</a:t>
            </a:r>
            <a:r>
              <a:rPr lang="en-US" dirty="0" smtClean="0"/>
              <a:t> HS </a:t>
            </a:r>
            <a:r>
              <a:rPr lang="en-US" dirty="0" err="1" smtClean="0"/>
              <a:t>có</a:t>
            </a:r>
            <a:r>
              <a:rPr lang="en-US" dirty="0" smtClean="0"/>
              <a:t> </a:t>
            </a:r>
            <a:r>
              <a:rPr lang="en-US" dirty="0" err="1" smtClean="0"/>
              <a:t>hoàn</a:t>
            </a:r>
            <a:r>
              <a:rPr lang="en-US" dirty="0" smtClean="0"/>
              <a:t> </a:t>
            </a:r>
            <a:r>
              <a:rPr lang="en-US" dirty="0" err="1" smtClean="0"/>
              <a:t>cảnh</a:t>
            </a:r>
            <a:r>
              <a:rPr lang="en-US" dirty="0" smtClean="0"/>
              <a:t> </a:t>
            </a:r>
            <a:r>
              <a:rPr lang="en-US" dirty="0" err="1" smtClean="0"/>
              <a:t>đặc</a:t>
            </a:r>
            <a:r>
              <a:rPr lang="en-US" dirty="0" smtClean="0"/>
              <a:t> </a:t>
            </a:r>
            <a:r>
              <a:rPr lang="en-US" dirty="0" err="1" smtClean="0"/>
              <a:t>biệt</a:t>
            </a:r>
            <a:r>
              <a:rPr lang="en-US" dirty="0" smtClean="0"/>
              <a:t>… </a:t>
            </a:r>
          </a:p>
          <a:p>
            <a:pPr algn="just" eaLnBrk="1" fontAlgn="auto" hangingPunct="1">
              <a:spcAft>
                <a:spcPts val="0"/>
              </a:spcAft>
              <a:defRPr/>
            </a:pPr>
            <a:endParaRPr lang="en-US" dirty="0"/>
          </a:p>
        </p:txBody>
      </p:sp>
    </p:spTree>
    <p:extLst>
      <p:ext uri="{BB962C8B-B14F-4D97-AF65-F5344CB8AC3E}">
        <p14:creationId xmlns:p14="http://schemas.microsoft.com/office/powerpoint/2010/main" val="32007757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801" y="0"/>
            <a:ext cx="7886700" cy="915034"/>
          </a:xfrm>
          <a:noFill/>
        </p:spPr>
        <p:txBody>
          <a:bodyPr rtlCol="0">
            <a:normAutofit/>
          </a:bodyPr>
          <a:lstStyle/>
          <a:p>
            <a:pPr eaLnBrk="1" fontAlgn="auto" hangingPunct="1">
              <a:spcAft>
                <a:spcPts val="0"/>
              </a:spcAft>
              <a:defRPr/>
            </a:pPr>
            <a:r>
              <a:rPr lang="af-ZA" sz="3200" b="1" dirty="0" smtClean="0">
                <a:solidFill>
                  <a:srgbClr val="C00000"/>
                </a:solidFill>
              </a:rPr>
              <a:t>Quản lý việc đổi mới phương pháp dạy học</a:t>
            </a:r>
            <a:endParaRPr lang="en-US" sz="3200" dirty="0">
              <a:solidFill>
                <a:srgbClr val="C00000"/>
              </a:solidFill>
            </a:endParaRPr>
          </a:p>
        </p:txBody>
      </p:sp>
      <p:sp>
        <p:nvSpPr>
          <p:cNvPr id="3" name="Content Placeholder 2"/>
          <p:cNvSpPr>
            <a:spLocks noGrp="1"/>
          </p:cNvSpPr>
          <p:nvPr>
            <p:ph idx="1"/>
          </p:nvPr>
        </p:nvSpPr>
        <p:spPr>
          <a:xfrm>
            <a:off x="628649" y="1041009"/>
            <a:ext cx="8125851" cy="5135954"/>
          </a:xfrm>
        </p:spPr>
        <p:txBody>
          <a:bodyPr rtlCol="0">
            <a:normAutofit/>
          </a:bodyPr>
          <a:lstStyle/>
          <a:p>
            <a:pPr algn="just" eaLnBrk="1" fontAlgn="auto" hangingPunct="1">
              <a:spcAft>
                <a:spcPts val="0"/>
              </a:spcAft>
              <a:defRPr/>
            </a:pPr>
            <a:r>
              <a:rPr lang="es-ES_tradnl" dirty="0" err="1" smtClean="0"/>
              <a:t>Tổ</a:t>
            </a:r>
            <a:r>
              <a:rPr lang="es-ES_tradnl" dirty="0" smtClean="0"/>
              <a:t> </a:t>
            </a:r>
            <a:r>
              <a:rPr lang="es-ES_tradnl" dirty="0" err="1" smtClean="0"/>
              <a:t>bộ</a:t>
            </a:r>
            <a:r>
              <a:rPr lang="es-ES_tradnl" dirty="0" smtClean="0"/>
              <a:t> </a:t>
            </a:r>
            <a:r>
              <a:rPr lang="es-ES_tradnl" dirty="0" err="1" smtClean="0"/>
              <a:t>môn</a:t>
            </a:r>
            <a:r>
              <a:rPr lang="es-ES_tradnl" dirty="0" smtClean="0"/>
              <a:t> </a:t>
            </a:r>
            <a:r>
              <a:rPr lang="es-ES_tradnl" dirty="0" err="1" smtClean="0"/>
              <a:t>xây</a:t>
            </a:r>
            <a:r>
              <a:rPr lang="es-ES_tradnl" dirty="0" smtClean="0"/>
              <a:t> </a:t>
            </a:r>
            <a:r>
              <a:rPr lang="es-ES_tradnl" dirty="0" err="1" smtClean="0"/>
              <a:t>dựng</a:t>
            </a:r>
            <a:r>
              <a:rPr lang="es-ES_tradnl" dirty="0" smtClean="0"/>
              <a:t> </a:t>
            </a:r>
            <a:r>
              <a:rPr lang="es-ES_tradnl" dirty="0" err="1" smtClean="0"/>
              <a:t>chương</a:t>
            </a:r>
            <a:r>
              <a:rPr lang="es-ES_tradnl" dirty="0" smtClean="0"/>
              <a:t> </a:t>
            </a:r>
            <a:r>
              <a:rPr lang="es-ES_tradnl" dirty="0" err="1" smtClean="0"/>
              <a:t>trình</a:t>
            </a:r>
            <a:r>
              <a:rPr lang="es-ES_tradnl" dirty="0" smtClean="0"/>
              <a:t> </a:t>
            </a:r>
            <a:r>
              <a:rPr lang="es-ES_tradnl" dirty="0" err="1" smtClean="0"/>
              <a:t>chỉ</a:t>
            </a:r>
            <a:r>
              <a:rPr lang="es-ES_tradnl" dirty="0" smtClean="0"/>
              <a:t> </a:t>
            </a:r>
            <a:r>
              <a:rPr lang="es-ES_tradnl" dirty="0" err="1" smtClean="0"/>
              <a:t>đạo</a:t>
            </a:r>
            <a:r>
              <a:rPr lang="es-ES_tradnl" dirty="0" smtClean="0"/>
              <a:t> </a:t>
            </a:r>
            <a:r>
              <a:rPr lang="es-ES_tradnl" dirty="0" err="1" smtClean="0"/>
              <a:t>và</a:t>
            </a:r>
            <a:r>
              <a:rPr lang="es-ES_tradnl" dirty="0" smtClean="0"/>
              <a:t> </a:t>
            </a:r>
            <a:r>
              <a:rPr lang="es-ES_tradnl" dirty="0" err="1" smtClean="0"/>
              <a:t>thực</a:t>
            </a:r>
            <a:r>
              <a:rPr lang="es-ES_tradnl" dirty="0" smtClean="0"/>
              <a:t> </a:t>
            </a:r>
            <a:r>
              <a:rPr lang="es-ES_tradnl" dirty="0" err="1" smtClean="0"/>
              <a:t>hiện</a:t>
            </a:r>
            <a:r>
              <a:rPr lang="es-ES_tradnl" dirty="0" smtClean="0"/>
              <a:t> </a:t>
            </a:r>
            <a:r>
              <a:rPr lang="es-ES_tradnl" dirty="0" err="1" smtClean="0"/>
              <a:t>vận</a:t>
            </a:r>
            <a:r>
              <a:rPr lang="es-ES_tradnl" dirty="0" smtClean="0"/>
              <a:t> </a:t>
            </a:r>
            <a:r>
              <a:rPr lang="es-ES_tradnl" dirty="0" err="1" smtClean="0"/>
              <a:t>dụng</a:t>
            </a:r>
            <a:r>
              <a:rPr lang="es-ES_tradnl" dirty="0" smtClean="0"/>
              <a:t> </a:t>
            </a:r>
            <a:r>
              <a:rPr lang="es-ES_tradnl" dirty="0" err="1" smtClean="0"/>
              <a:t>đổi</a:t>
            </a:r>
            <a:r>
              <a:rPr lang="es-ES_tradnl" dirty="0" smtClean="0"/>
              <a:t> </a:t>
            </a:r>
            <a:r>
              <a:rPr lang="es-ES_tradnl" dirty="0" err="1" smtClean="0"/>
              <a:t>mới</a:t>
            </a:r>
            <a:r>
              <a:rPr lang="es-ES_tradnl" dirty="0" smtClean="0"/>
              <a:t> </a:t>
            </a:r>
            <a:r>
              <a:rPr lang="es-ES_tradnl" dirty="0" err="1" smtClean="0"/>
              <a:t>phương</a:t>
            </a:r>
            <a:r>
              <a:rPr lang="es-ES_tradnl" dirty="0" smtClean="0"/>
              <a:t> </a:t>
            </a:r>
            <a:r>
              <a:rPr lang="es-ES_tradnl" dirty="0" err="1" smtClean="0"/>
              <a:t>pháp</a:t>
            </a:r>
            <a:r>
              <a:rPr lang="es-ES_tradnl" dirty="0" smtClean="0"/>
              <a:t> </a:t>
            </a:r>
            <a:r>
              <a:rPr lang="es-ES_tradnl" dirty="0" err="1" smtClean="0"/>
              <a:t>dạy</a:t>
            </a:r>
            <a:r>
              <a:rPr lang="es-ES_tradnl" dirty="0" smtClean="0"/>
              <a:t> </a:t>
            </a:r>
            <a:r>
              <a:rPr lang="es-ES_tradnl" dirty="0" err="1" smtClean="0"/>
              <a:t>học</a:t>
            </a:r>
            <a:r>
              <a:rPr lang="es-ES_tradnl" dirty="0" smtClean="0"/>
              <a:t>, </a:t>
            </a:r>
            <a:r>
              <a:rPr lang="es-ES_tradnl" dirty="0" err="1" smtClean="0"/>
              <a:t>nội</a:t>
            </a:r>
            <a:r>
              <a:rPr lang="es-ES_tradnl" dirty="0" smtClean="0"/>
              <a:t> </a:t>
            </a:r>
            <a:r>
              <a:rPr lang="es-ES_tradnl" dirty="0" err="1" smtClean="0"/>
              <a:t>dung</a:t>
            </a:r>
            <a:r>
              <a:rPr lang="es-ES_tradnl" dirty="0" smtClean="0"/>
              <a:t> </a:t>
            </a:r>
            <a:r>
              <a:rPr lang="es-ES_tradnl" dirty="0" err="1" smtClean="0"/>
              <a:t>giải</a:t>
            </a:r>
            <a:r>
              <a:rPr lang="es-ES_tradnl" dirty="0" smtClean="0"/>
              <a:t> </a:t>
            </a:r>
            <a:r>
              <a:rPr lang="es-ES_tradnl" dirty="0" err="1" smtClean="0"/>
              <a:t>pháp</a:t>
            </a:r>
            <a:r>
              <a:rPr lang="es-ES_tradnl" dirty="0" smtClean="0"/>
              <a:t>, </a:t>
            </a:r>
            <a:r>
              <a:rPr lang="es-ES_tradnl" dirty="0" err="1" smtClean="0"/>
              <a:t>những</a:t>
            </a:r>
            <a:r>
              <a:rPr lang="es-ES_tradnl" dirty="0" smtClean="0"/>
              <a:t> </a:t>
            </a:r>
            <a:r>
              <a:rPr lang="es-ES_tradnl" dirty="0" err="1" smtClean="0"/>
              <a:t>điều</a:t>
            </a:r>
            <a:r>
              <a:rPr lang="es-ES_tradnl" dirty="0" smtClean="0"/>
              <a:t> </a:t>
            </a:r>
            <a:r>
              <a:rPr lang="es-ES_tradnl" dirty="0" err="1" smtClean="0"/>
              <a:t>kiện</a:t>
            </a:r>
            <a:r>
              <a:rPr lang="es-ES_tradnl" dirty="0" smtClean="0"/>
              <a:t> </a:t>
            </a:r>
            <a:r>
              <a:rPr lang="es-ES_tradnl" dirty="0" err="1" smtClean="0"/>
              <a:t>và</a:t>
            </a:r>
            <a:r>
              <a:rPr lang="es-ES_tradnl" dirty="0" smtClean="0"/>
              <a:t> </a:t>
            </a:r>
            <a:r>
              <a:rPr lang="es-ES_tradnl" dirty="0" err="1" smtClean="0"/>
              <a:t>dự</a:t>
            </a:r>
            <a:r>
              <a:rPr lang="es-ES_tradnl" dirty="0" smtClean="0"/>
              <a:t> </a:t>
            </a:r>
            <a:r>
              <a:rPr lang="es-ES_tradnl" dirty="0" err="1" smtClean="0"/>
              <a:t>kiến</a:t>
            </a:r>
            <a:r>
              <a:rPr lang="es-ES_tradnl" dirty="0" smtClean="0"/>
              <a:t> </a:t>
            </a:r>
            <a:r>
              <a:rPr lang="es-ES_tradnl" dirty="0" err="1" smtClean="0"/>
              <a:t>sản</a:t>
            </a:r>
            <a:r>
              <a:rPr lang="es-ES_tradnl" dirty="0" smtClean="0"/>
              <a:t> </a:t>
            </a:r>
            <a:r>
              <a:rPr lang="es-ES_tradnl" dirty="0" err="1" smtClean="0"/>
              <a:t>phẩm</a:t>
            </a:r>
            <a:r>
              <a:rPr lang="es-ES_tradnl" dirty="0" smtClean="0"/>
              <a:t> </a:t>
            </a:r>
            <a:r>
              <a:rPr lang="es-ES_tradnl" dirty="0" err="1" smtClean="0"/>
              <a:t>đổi</a:t>
            </a:r>
            <a:r>
              <a:rPr lang="es-ES_tradnl" dirty="0" smtClean="0"/>
              <a:t> </a:t>
            </a:r>
            <a:r>
              <a:rPr lang="es-ES_tradnl" dirty="0" err="1" smtClean="0"/>
              <a:t>mới</a:t>
            </a:r>
            <a:r>
              <a:rPr lang="es-ES_tradnl" dirty="0" smtClean="0"/>
              <a:t> </a:t>
            </a:r>
            <a:r>
              <a:rPr lang="es-ES_tradnl" dirty="0" err="1" smtClean="0"/>
              <a:t>gồm</a:t>
            </a:r>
            <a:r>
              <a:rPr lang="es-ES_tradnl" dirty="0" smtClean="0"/>
              <a:t>: </a:t>
            </a:r>
            <a:r>
              <a:rPr lang="es-ES_tradnl" dirty="0" err="1" smtClean="0"/>
              <a:t>kế</a:t>
            </a:r>
            <a:r>
              <a:rPr lang="es-ES_tradnl" dirty="0" smtClean="0"/>
              <a:t> </a:t>
            </a:r>
            <a:r>
              <a:rPr lang="es-ES_tradnl" dirty="0" err="1" smtClean="0"/>
              <a:t>hoạch</a:t>
            </a:r>
            <a:r>
              <a:rPr lang="es-ES_tradnl" dirty="0" smtClean="0"/>
              <a:t> </a:t>
            </a:r>
            <a:r>
              <a:rPr lang="es-ES_tradnl" dirty="0" err="1" smtClean="0"/>
              <a:t>học</a:t>
            </a:r>
            <a:r>
              <a:rPr lang="es-ES_tradnl" dirty="0" smtClean="0"/>
              <a:t> </a:t>
            </a:r>
            <a:r>
              <a:rPr lang="es-ES_tradnl" dirty="0" err="1" smtClean="0"/>
              <a:t>tập</a:t>
            </a:r>
            <a:r>
              <a:rPr lang="es-ES_tradnl" dirty="0" smtClean="0"/>
              <a:t>, </a:t>
            </a:r>
            <a:r>
              <a:rPr lang="es-ES_tradnl" dirty="0" err="1" smtClean="0"/>
              <a:t>bồi</a:t>
            </a:r>
            <a:r>
              <a:rPr lang="es-ES_tradnl" dirty="0" smtClean="0"/>
              <a:t> </a:t>
            </a:r>
            <a:r>
              <a:rPr lang="es-ES_tradnl" dirty="0" err="1" smtClean="0"/>
              <a:t>dưỡng</a:t>
            </a:r>
            <a:r>
              <a:rPr lang="es-ES_tradnl" dirty="0" smtClean="0"/>
              <a:t> </a:t>
            </a:r>
            <a:r>
              <a:rPr lang="es-ES_tradnl" dirty="0" err="1" smtClean="0"/>
              <a:t>lý</a:t>
            </a:r>
            <a:r>
              <a:rPr lang="es-ES_tradnl" dirty="0" smtClean="0"/>
              <a:t> </a:t>
            </a:r>
            <a:r>
              <a:rPr lang="es-ES_tradnl" dirty="0" err="1" smtClean="0"/>
              <a:t>luận</a:t>
            </a:r>
            <a:r>
              <a:rPr lang="es-ES_tradnl" dirty="0" smtClean="0"/>
              <a:t> </a:t>
            </a:r>
            <a:r>
              <a:rPr lang="es-ES_tradnl" dirty="0" err="1" smtClean="0"/>
              <a:t>về</a:t>
            </a:r>
            <a:r>
              <a:rPr lang="es-ES_tradnl" dirty="0" smtClean="0"/>
              <a:t> </a:t>
            </a:r>
            <a:r>
              <a:rPr lang="es-ES_tradnl" dirty="0" err="1" smtClean="0"/>
              <a:t>phương</a:t>
            </a:r>
            <a:r>
              <a:rPr lang="es-ES_tradnl" dirty="0" smtClean="0"/>
              <a:t> </a:t>
            </a:r>
            <a:r>
              <a:rPr lang="es-ES_tradnl" dirty="0" err="1" smtClean="0"/>
              <a:t>pháp</a:t>
            </a:r>
            <a:r>
              <a:rPr lang="es-ES_tradnl" dirty="0" smtClean="0"/>
              <a:t> </a:t>
            </a:r>
            <a:r>
              <a:rPr lang="es-ES_tradnl" dirty="0" err="1" smtClean="0"/>
              <a:t>dạy</a:t>
            </a:r>
            <a:r>
              <a:rPr lang="es-ES_tradnl" dirty="0" smtClean="0"/>
              <a:t> </a:t>
            </a:r>
            <a:r>
              <a:rPr lang="es-ES_tradnl" dirty="0" err="1" smtClean="0"/>
              <a:t>học</a:t>
            </a:r>
            <a:r>
              <a:rPr lang="es-ES_tradnl" dirty="0" smtClean="0"/>
              <a:t>, </a:t>
            </a:r>
            <a:r>
              <a:rPr lang="es-ES_tradnl" dirty="0" err="1" smtClean="0"/>
              <a:t>nghiên</a:t>
            </a:r>
            <a:r>
              <a:rPr lang="es-ES_tradnl" dirty="0" smtClean="0"/>
              <a:t> </a:t>
            </a:r>
            <a:r>
              <a:rPr lang="es-ES_tradnl" dirty="0" err="1" smtClean="0"/>
              <a:t>cứu</a:t>
            </a:r>
            <a:r>
              <a:rPr lang="es-ES_tradnl" dirty="0" smtClean="0"/>
              <a:t> </a:t>
            </a:r>
            <a:r>
              <a:rPr lang="es-ES_tradnl" dirty="0" err="1" smtClean="0"/>
              <a:t>sử</a:t>
            </a:r>
            <a:r>
              <a:rPr lang="es-ES_tradnl" dirty="0" smtClean="0"/>
              <a:t> </a:t>
            </a:r>
            <a:r>
              <a:rPr lang="es-ES_tradnl" dirty="0" err="1" smtClean="0"/>
              <a:t>dụng</a:t>
            </a:r>
            <a:r>
              <a:rPr lang="es-ES_tradnl" dirty="0" smtClean="0"/>
              <a:t> </a:t>
            </a:r>
            <a:r>
              <a:rPr lang="es-ES_tradnl" dirty="0" err="1" smtClean="0"/>
              <a:t>các</a:t>
            </a:r>
            <a:r>
              <a:rPr lang="es-ES_tradnl" dirty="0" smtClean="0"/>
              <a:t> TBDH </a:t>
            </a:r>
            <a:r>
              <a:rPr lang="es-ES_tradnl" dirty="0" err="1" smtClean="0"/>
              <a:t>và</a:t>
            </a:r>
            <a:r>
              <a:rPr lang="es-ES_tradnl" dirty="0" smtClean="0"/>
              <a:t> </a:t>
            </a:r>
            <a:r>
              <a:rPr lang="es-ES_tradnl" dirty="0" err="1" smtClean="0"/>
              <a:t>công</a:t>
            </a:r>
            <a:r>
              <a:rPr lang="es-ES_tradnl" dirty="0" smtClean="0"/>
              <a:t> </a:t>
            </a:r>
            <a:r>
              <a:rPr lang="es-ES_tradnl" dirty="0" err="1" smtClean="0"/>
              <a:t>nghệ</a:t>
            </a:r>
            <a:r>
              <a:rPr lang="es-ES_tradnl" dirty="0" smtClean="0"/>
              <a:t> </a:t>
            </a:r>
            <a:r>
              <a:rPr lang="es-ES_tradnl" dirty="0" err="1" smtClean="0"/>
              <a:t>thông</a:t>
            </a:r>
            <a:r>
              <a:rPr lang="es-ES_tradnl" dirty="0" smtClean="0"/>
              <a:t> </a:t>
            </a:r>
            <a:r>
              <a:rPr lang="es-ES_tradnl" dirty="0" err="1" smtClean="0"/>
              <a:t>tin</a:t>
            </a:r>
            <a:r>
              <a:rPr lang="es-ES_tradnl" dirty="0" smtClean="0"/>
              <a:t> </a:t>
            </a:r>
            <a:r>
              <a:rPr lang="es-ES_tradnl" dirty="0" err="1" smtClean="0"/>
              <a:t>phục</a:t>
            </a:r>
            <a:r>
              <a:rPr lang="es-ES_tradnl" dirty="0" smtClean="0"/>
              <a:t> </a:t>
            </a:r>
            <a:r>
              <a:rPr lang="es-ES_tradnl" dirty="0" err="1" smtClean="0"/>
              <a:t>vụ</a:t>
            </a:r>
            <a:r>
              <a:rPr lang="es-ES_tradnl" dirty="0" smtClean="0"/>
              <a:t> </a:t>
            </a:r>
            <a:r>
              <a:rPr lang="es-ES_tradnl" dirty="0" err="1" smtClean="0"/>
              <a:t>dạy</a:t>
            </a:r>
            <a:r>
              <a:rPr lang="es-ES_tradnl" dirty="0" smtClean="0"/>
              <a:t> </a:t>
            </a:r>
            <a:r>
              <a:rPr lang="es-ES_tradnl" dirty="0" err="1" smtClean="0"/>
              <a:t>học</a:t>
            </a:r>
            <a:r>
              <a:rPr lang="es-ES_tradnl" dirty="0" smtClean="0"/>
              <a:t>. </a:t>
            </a:r>
            <a:r>
              <a:rPr lang="es-ES_tradnl" dirty="0" err="1" smtClean="0"/>
              <a:t>Chương</a:t>
            </a:r>
            <a:r>
              <a:rPr lang="es-ES_tradnl" dirty="0" smtClean="0"/>
              <a:t> </a:t>
            </a:r>
            <a:r>
              <a:rPr lang="es-ES_tradnl" dirty="0" err="1" smtClean="0"/>
              <a:t>trình</a:t>
            </a:r>
            <a:r>
              <a:rPr lang="es-ES_tradnl" dirty="0" smtClean="0"/>
              <a:t> </a:t>
            </a:r>
            <a:r>
              <a:rPr lang="es-ES_tradnl" dirty="0" err="1" smtClean="0"/>
              <a:t>tự</a:t>
            </a:r>
            <a:r>
              <a:rPr lang="es-ES_tradnl" dirty="0" smtClean="0"/>
              <a:t> </a:t>
            </a:r>
            <a:r>
              <a:rPr lang="es-ES_tradnl" dirty="0" err="1" smtClean="0"/>
              <a:t>bồi</a:t>
            </a:r>
            <a:r>
              <a:rPr lang="es-ES_tradnl" dirty="0" smtClean="0"/>
              <a:t> </a:t>
            </a:r>
            <a:r>
              <a:rPr lang="es-ES_tradnl" dirty="0" err="1" smtClean="0"/>
              <a:t>dưỡng</a:t>
            </a:r>
            <a:r>
              <a:rPr lang="es-ES_tradnl" dirty="0" smtClean="0"/>
              <a:t>, </a:t>
            </a:r>
            <a:r>
              <a:rPr lang="es-ES_tradnl" dirty="0" err="1" smtClean="0"/>
              <a:t>các</a:t>
            </a:r>
            <a:r>
              <a:rPr lang="es-ES_tradnl" dirty="0" smtClean="0"/>
              <a:t> </a:t>
            </a:r>
            <a:r>
              <a:rPr lang="es-ES_tradnl" dirty="0" err="1" smtClean="0"/>
              <a:t>chuyên</a:t>
            </a:r>
            <a:r>
              <a:rPr lang="es-ES_tradnl" dirty="0" smtClean="0"/>
              <a:t> </a:t>
            </a:r>
            <a:r>
              <a:rPr lang="es-ES_tradnl" dirty="0" err="1" smtClean="0"/>
              <a:t>đề</a:t>
            </a:r>
            <a:r>
              <a:rPr lang="es-ES_tradnl" dirty="0" smtClean="0"/>
              <a:t> </a:t>
            </a:r>
            <a:r>
              <a:rPr lang="es-ES_tradnl" dirty="0" err="1" smtClean="0"/>
              <a:t>trọng</a:t>
            </a:r>
            <a:r>
              <a:rPr lang="es-ES_tradnl" dirty="0" smtClean="0"/>
              <a:t> </a:t>
            </a:r>
            <a:r>
              <a:rPr lang="es-ES_tradnl" dirty="0" err="1" smtClean="0"/>
              <a:t>tâm</a:t>
            </a:r>
            <a:r>
              <a:rPr lang="es-ES_tradnl" dirty="0" smtClean="0"/>
              <a:t> </a:t>
            </a:r>
            <a:r>
              <a:rPr lang="es-ES_tradnl" dirty="0" err="1" smtClean="0"/>
              <a:t>cần</a:t>
            </a:r>
            <a:r>
              <a:rPr lang="es-ES_tradnl" dirty="0" smtClean="0"/>
              <a:t> </a:t>
            </a:r>
            <a:r>
              <a:rPr lang="es-ES_tradnl" dirty="0" err="1" smtClean="0"/>
              <a:t>thảo</a:t>
            </a:r>
            <a:r>
              <a:rPr lang="es-ES_tradnl" dirty="0" smtClean="0"/>
              <a:t> </a:t>
            </a:r>
            <a:r>
              <a:rPr lang="es-ES_tradnl" dirty="0" err="1" smtClean="0"/>
              <a:t>luận</a:t>
            </a:r>
            <a:r>
              <a:rPr lang="es-ES_tradnl" dirty="0" smtClean="0"/>
              <a:t>, </a:t>
            </a:r>
            <a:r>
              <a:rPr lang="es-ES_tradnl" dirty="0" err="1" smtClean="0"/>
              <a:t>trao</a:t>
            </a:r>
            <a:r>
              <a:rPr lang="es-ES_tradnl" dirty="0" smtClean="0"/>
              <a:t> </a:t>
            </a:r>
            <a:r>
              <a:rPr lang="es-ES_tradnl" dirty="0" err="1" smtClean="0"/>
              <a:t>đổi</a:t>
            </a:r>
            <a:r>
              <a:rPr lang="es-ES_tradnl" dirty="0" smtClean="0"/>
              <a:t>, </a:t>
            </a:r>
            <a:r>
              <a:rPr lang="es-ES_tradnl" dirty="0" err="1" smtClean="0"/>
              <a:t>thống</a:t>
            </a:r>
            <a:r>
              <a:rPr lang="es-ES_tradnl" dirty="0" smtClean="0"/>
              <a:t> </a:t>
            </a:r>
            <a:r>
              <a:rPr lang="es-ES_tradnl" dirty="0" err="1" smtClean="0"/>
              <a:t>nhất</a:t>
            </a:r>
            <a:r>
              <a:rPr lang="es-ES_tradnl" dirty="0" smtClean="0"/>
              <a:t> </a:t>
            </a:r>
            <a:r>
              <a:rPr lang="es-ES_tradnl" dirty="0" err="1" smtClean="0"/>
              <a:t>và</a:t>
            </a:r>
            <a:r>
              <a:rPr lang="es-ES_tradnl" dirty="0" smtClean="0"/>
              <a:t> </a:t>
            </a:r>
            <a:r>
              <a:rPr lang="es-ES_tradnl" dirty="0" err="1" smtClean="0"/>
              <a:t>quyết</a:t>
            </a:r>
            <a:r>
              <a:rPr lang="es-ES_tradnl" dirty="0" smtClean="0"/>
              <a:t> </a:t>
            </a:r>
            <a:r>
              <a:rPr lang="es-ES_tradnl" dirty="0" err="1" smtClean="0"/>
              <a:t>tâm</a:t>
            </a:r>
            <a:r>
              <a:rPr lang="es-ES_tradnl" dirty="0" smtClean="0"/>
              <a:t> </a:t>
            </a:r>
            <a:r>
              <a:rPr lang="es-ES_tradnl" dirty="0" err="1" smtClean="0"/>
              <a:t>thực</a:t>
            </a:r>
            <a:r>
              <a:rPr lang="es-ES_tradnl" dirty="0" smtClean="0"/>
              <a:t> </a:t>
            </a:r>
            <a:r>
              <a:rPr lang="es-ES_tradnl" dirty="0" err="1" smtClean="0"/>
              <a:t>hiện</a:t>
            </a:r>
            <a:r>
              <a:rPr lang="es-ES_tradnl" dirty="0" smtClean="0"/>
              <a:t> </a:t>
            </a:r>
            <a:r>
              <a:rPr lang="es-ES_tradnl" dirty="0" err="1" smtClean="0"/>
              <a:t>đổi</a:t>
            </a:r>
            <a:r>
              <a:rPr lang="es-ES_tradnl" dirty="0" smtClean="0"/>
              <a:t> </a:t>
            </a:r>
            <a:r>
              <a:rPr lang="es-ES_tradnl" dirty="0" err="1" smtClean="0"/>
              <a:t>mới</a:t>
            </a:r>
            <a:r>
              <a:rPr lang="es-ES_tradnl" dirty="0" smtClean="0"/>
              <a:t> PPDH.</a:t>
            </a:r>
            <a:endParaRPr lang="en-US" dirty="0" smtClean="0"/>
          </a:p>
          <a:p>
            <a:pPr algn="just" eaLnBrk="1" fontAlgn="auto" hangingPunct="1">
              <a:spcAft>
                <a:spcPts val="0"/>
              </a:spcAft>
              <a:defRPr/>
            </a:pPr>
            <a:endParaRPr lang="en-US" dirty="0"/>
          </a:p>
        </p:txBody>
      </p:sp>
    </p:spTree>
    <p:extLst>
      <p:ext uri="{BB962C8B-B14F-4D97-AF65-F5344CB8AC3E}">
        <p14:creationId xmlns:p14="http://schemas.microsoft.com/office/powerpoint/2010/main" val="30405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487615" y="140677"/>
            <a:ext cx="2321169" cy="901505"/>
          </a:xfrm>
          <a:noFill/>
        </p:spPr>
        <p:txBody>
          <a:bodyPr rtlCol="0">
            <a:normAutofit/>
          </a:bodyPr>
          <a:lstStyle/>
          <a:p>
            <a:pPr eaLnBrk="1" fontAlgn="auto" hangingPunct="1">
              <a:spcAft>
                <a:spcPts val="0"/>
              </a:spcAft>
              <a:defRPr/>
            </a:pPr>
            <a:r>
              <a:rPr lang="en-US" b="1" dirty="0" smtClean="0">
                <a:solidFill>
                  <a:srgbClr val="C00000"/>
                </a:solidFill>
              </a:rPr>
              <a:t>CÂU HỎI</a:t>
            </a:r>
          </a:p>
        </p:txBody>
      </p:sp>
      <p:sp>
        <p:nvSpPr>
          <p:cNvPr id="246787" name="Rectangle 3"/>
          <p:cNvSpPr>
            <a:spLocks noGrp="1" noChangeArrowheads="1"/>
          </p:cNvSpPr>
          <p:nvPr>
            <p:ph idx="1"/>
          </p:nvPr>
        </p:nvSpPr>
        <p:spPr>
          <a:xfrm>
            <a:off x="381000" y="2133600"/>
            <a:ext cx="8534400" cy="2743200"/>
          </a:xfrm>
          <a:solidFill>
            <a:schemeClr val="accent5">
              <a:lumMod val="20000"/>
              <a:lumOff val="80000"/>
            </a:schemeClr>
          </a:solidFill>
        </p:spPr>
        <p:txBody>
          <a:bodyPr rtlCol="0">
            <a:normAutofit/>
          </a:bodyPr>
          <a:lstStyle/>
          <a:p>
            <a:pPr marL="548640" indent="-411480" eaLnBrk="1" fontAlgn="auto" hangingPunct="1">
              <a:spcAft>
                <a:spcPts val="0"/>
              </a:spcAft>
              <a:buClr>
                <a:schemeClr val="tx1">
                  <a:shade val="95000"/>
                </a:schemeClr>
              </a:buClr>
              <a:buFont typeface="Wingdings 2"/>
              <a:buChar char=""/>
              <a:defRPr/>
            </a:pPr>
            <a:r>
              <a:rPr lang="en-US" sz="3600" b="1" dirty="0" smtClean="0">
                <a:solidFill>
                  <a:srgbClr val="002060"/>
                </a:solidFill>
              </a:rPr>
              <a:t>QLTCM LÀ GÌ? ĐỂ LÀM GÌ?</a:t>
            </a:r>
          </a:p>
          <a:p>
            <a:pPr marL="548640" indent="-411480" eaLnBrk="1" fontAlgn="auto" hangingPunct="1">
              <a:spcAft>
                <a:spcPts val="0"/>
              </a:spcAft>
              <a:buClr>
                <a:schemeClr val="tx1">
                  <a:shade val="95000"/>
                </a:schemeClr>
              </a:buClr>
              <a:buFont typeface="Wingdings 2"/>
              <a:buChar char=""/>
              <a:defRPr/>
            </a:pPr>
            <a:r>
              <a:rPr lang="en-US" sz="3600" b="1" dirty="0" smtClean="0">
                <a:solidFill>
                  <a:srgbClr val="002060"/>
                </a:solidFill>
              </a:rPr>
              <a:t>QLTCM LÀ QUẢN LÝ CÁI GÌ?</a:t>
            </a:r>
          </a:p>
          <a:p>
            <a:pPr marL="548640" indent="-411480" eaLnBrk="1" fontAlgn="auto" hangingPunct="1">
              <a:spcAft>
                <a:spcPts val="0"/>
              </a:spcAft>
              <a:buClr>
                <a:schemeClr val="tx1">
                  <a:shade val="95000"/>
                </a:schemeClr>
              </a:buClr>
              <a:buFont typeface="Wingdings 2"/>
              <a:buChar char=""/>
              <a:defRPr/>
            </a:pPr>
            <a:r>
              <a:rPr lang="en-US" sz="3600" b="1" dirty="0" smtClean="0">
                <a:solidFill>
                  <a:srgbClr val="002060"/>
                </a:solidFill>
              </a:rPr>
              <a:t>QLTCM LÀ LÀM NHỮNG VIỆC GÌ?</a:t>
            </a:r>
          </a:p>
          <a:p>
            <a:pPr marL="548640" indent="-411480" eaLnBrk="1" fontAlgn="auto" hangingPunct="1">
              <a:spcAft>
                <a:spcPts val="0"/>
              </a:spcAft>
              <a:buClr>
                <a:schemeClr val="tx1">
                  <a:shade val="95000"/>
                </a:schemeClr>
              </a:buClr>
              <a:buFont typeface="Wingdings 2"/>
              <a:buChar char=""/>
              <a:defRPr/>
            </a:pPr>
            <a:r>
              <a:rPr lang="en-US" sz="3600" b="1" dirty="0" smtClean="0">
                <a:solidFill>
                  <a:srgbClr val="002060"/>
                </a:solidFill>
              </a:rPr>
              <a:t>QLTCM BẰNG CÁCH NÀO?</a:t>
            </a:r>
          </a:p>
          <a:p>
            <a:pPr marL="548640" indent="-411480" eaLnBrk="1" fontAlgn="auto" hangingPunct="1">
              <a:spcAft>
                <a:spcPts val="0"/>
              </a:spcAft>
              <a:buClr>
                <a:schemeClr val="tx1">
                  <a:shade val="95000"/>
                </a:schemeClr>
              </a:buClr>
              <a:buFont typeface="Wingdings 2"/>
              <a:buChar char=""/>
              <a:defRPr/>
            </a:pPr>
            <a:endParaRPr lang="en-US" sz="3600" b="1" dirty="0" smtClean="0">
              <a:solidFill>
                <a:srgbClr val="002060"/>
              </a:solidFill>
            </a:endParaRPr>
          </a:p>
        </p:txBody>
      </p:sp>
    </p:spTree>
    <p:extLst>
      <p:ext uri="{BB962C8B-B14F-4D97-AF65-F5344CB8AC3E}">
        <p14:creationId xmlns:p14="http://schemas.microsoft.com/office/powerpoint/2010/main" val="170035466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4824" y="0"/>
            <a:ext cx="8229600" cy="878913"/>
          </a:xfrm>
          <a:noFill/>
        </p:spPr>
        <p:txBody>
          <a:bodyPr rtlCol="0">
            <a:normAutofit/>
          </a:bodyPr>
          <a:lstStyle/>
          <a:p>
            <a:pPr eaLnBrk="1" fontAlgn="auto" hangingPunct="1">
              <a:spcAft>
                <a:spcPts val="0"/>
              </a:spcAft>
              <a:defRPr/>
            </a:pPr>
            <a:r>
              <a:rPr lang="af-ZA" sz="3200" b="1" dirty="0" smtClean="0">
                <a:solidFill>
                  <a:srgbClr val="C00000"/>
                </a:solidFill>
              </a:rPr>
              <a:t>Quản lý việc đổi mới phương pháp dạy học</a:t>
            </a:r>
            <a:endParaRPr lang="en-US" sz="3200" dirty="0">
              <a:solidFill>
                <a:srgbClr val="C00000"/>
              </a:solidFill>
            </a:endParaRPr>
          </a:p>
        </p:txBody>
      </p:sp>
      <p:graphicFrame>
        <p:nvGraphicFramePr>
          <p:cNvPr id="5" name="Diagram 4"/>
          <p:cNvGraphicFramePr/>
          <p:nvPr/>
        </p:nvGraphicFramePr>
        <p:xfrm>
          <a:off x="457200" y="14478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243842"/>
      </p:ext>
    </p:extLst>
  </p:cSld>
  <p:clrMapOvr>
    <a:masterClrMapping/>
  </p:clrMapOvr>
  <p:transition>
    <p:blinds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54" y="230188"/>
            <a:ext cx="8229600" cy="1143000"/>
          </a:xfrm>
          <a:noFill/>
        </p:spPr>
        <p:txBody>
          <a:bodyPr rtlCol="0">
            <a:normAutofit/>
          </a:bodyPr>
          <a:lstStyle/>
          <a:p>
            <a:pPr eaLnBrk="1" fontAlgn="auto" hangingPunct="1">
              <a:spcAft>
                <a:spcPts val="0"/>
              </a:spcAft>
              <a:defRPr/>
            </a:pPr>
            <a:r>
              <a:rPr lang="af-ZA" sz="2800" b="1" dirty="0" smtClean="0">
                <a:solidFill>
                  <a:srgbClr val="C00000"/>
                </a:solidFill>
              </a:rPr>
              <a:t>Quản lý sử dụng phương tiện dạy học và ứng dụng CNTT trong dạy - học môn học</a:t>
            </a:r>
            <a:endParaRPr lang="en-US" sz="2800" b="1" dirty="0">
              <a:solidFill>
                <a:srgbClr val="C00000"/>
              </a:solidFill>
            </a:endParaRPr>
          </a:p>
        </p:txBody>
      </p:sp>
      <p:graphicFrame>
        <p:nvGraphicFramePr>
          <p:cNvPr id="6" name="Diagram 5"/>
          <p:cNvGraphicFramePr/>
          <p:nvPr>
            <p:extLst>
              <p:ext uri="{D42A27DB-BD31-4B8C-83A1-F6EECF244321}">
                <p14:modId xmlns:p14="http://schemas.microsoft.com/office/powerpoint/2010/main" val="2077022666"/>
              </p:ext>
            </p:extLst>
          </p:nvPr>
        </p:nvGraphicFramePr>
        <p:xfrm>
          <a:off x="457200" y="14478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7284" name="TextBox 7"/>
          <p:cNvSpPr txBox="1">
            <a:spLocks noChangeArrowheads="1"/>
          </p:cNvSpPr>
          <p:nvPr/>
        </p:nvSpPr>
        <p:spPr bwMode="auto">
          <a:xfrm>
            <a:off x="2362200" y="5105400"/>
            <a:ext cx="576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FF00"/>
                </a:solidFill>
                <a:latin typeface="Calibri" panose="020F0502020204030204" pitchFamily="34" charset="0"/>
              </a:rPr>
              <a:t>TỔ</a:t>
            </a:r>
          </a:p>
        </p:txBody>
      </p:sp>
      <p:sp>
        <p:nvSpPr>
          <p:cNvPr id="97285" name="TextBox 8"/>
          <p:cNvSpPr txBox="1">
            <a:spLocks noChangeArrowheads="1"/>
          </p:cNvSpPr>
          <p:nvPr/>
        </p:nvSpPr>
        <p:spPr bwMode="auto">
          <a:xfrm>
            <a:off x="1828800" y="3505200"/>
            <a:ext cx="1046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FF00"/>
                </a:solidFill>
                <a:latin typeface="Calibri" panose="020F0502020204030204" pitchFamily="34" charset="0"/>
              </a:rPr>
              <a:t>GIÁO </a:t>
            </a:r>
          </a:p>
          <a:p>
            <a:pPr eaLnBrk="1" hangingPunct="1"/>
            <a:r>
              <a:rPr lang="en-US" altLang="en-US" sz="2800" b="1">
                <a:solidFill>
                  <a:srgbClr val="FFFF00"/>
                </a:solidFill>
                <a:latin typeface="Calibri" panose="020F0502020204030204" pitchFamily="34" charset="0"/>
              </a:rPr>
              <a:t>VIÊN</a:t>
            </a:r>
          </a:p>
        </p:txBody>
      </p:sp>
      <p:sp>
        <p:nvSpPr>
          <p:cNvPr id="97286" name="TextBox 9"/>
          <p:cNvSpPr txBox="1">
            <a:spLocks noChangeArrowheads="1"/>
          </p:cNvSpPr>
          <p:nvPr/>
        </p:nvSpPr>
        <p:spPr bwMode="auto">
          <a:xfrm>
            <a:off x="1752600" y="20574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FF00"/>
                </a:solidFill>
                <a:latin typeface="Calibri" panose="020F0502020204030204" pitchFamily="34" charset="0"/>
              </a:rPr>
              <a:t>HỌC</a:t>
            </a:r>
          </a:p>
          <a:p>
            <a:pPr eaLnBrk="1" hangingPunct="1"/>
            <a:r>
              <a:rPr lang="en-US" altLang="en-US" sz="2800" b="1">
                <a:solidFill>
                  <a:srgbClr val="FFFF00"/>
                </a:solidFill>
                <a:latin typeface="Calibri" panose="020F0502020204030204" pitchFamily="34" charset="0"/>
              </a:rPr>
              <a:t>SINH</a:t>
            </a:r>
          </a:p>
        </p:txBody>
      </p:sp>
    </p:spTree>
    <p:extLst>
      <p:ext uri="{BB962C8B-B14F-4D97-AF65-F5344CB8AC3E}">
        <p14:creationId xmlns:p14="http://schemas.microsoft.com/office/powerpoint/2010/main" val="3313836707"/>
      </p:ext>
    </p:extLst>
  </p:cSld>
  <p:clrMapOvr>
    <a:masterClrMapping/>
  </p:clrMapOvr>
  <p:transition>
    <p:blinds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21" y="0"/>
            <a:ext cx="8391379" cy="1143000"/>
          </a:xfrm>
          <a:noFill/>
        </p:spPr>
        <p:txBody>
          <a:bodyPr rtlCol="0">
            <a:normAutofit/>
          </a:bodyPr>
          <a:lstStyle/>
          <a:p>
            <a:pPr eaLnBrk="1" fontAlgn="auto" hangingPunct="1">
              <a:spcAft>
                <a:spcPts val="0"/>
              </a:spcAft>
              <a:defRPr/>
            </a:pPr>
            <a:r>
              <a:rPr lang="af-ZA" sz="2700" b="1" dirty="0" smtClean="0">
                <a:solidFill>
                  <a:srgbClr val="C00000"/>
                </a:solidFill>
              </a:rPr>
              <a:t>Quản lý việc kiểm tra, đánh giá kết quả học tập của học sinh</a:t>
            </a:r>
            <a:endParaRPr lang="en-US" sz="2700" b="1" dirty="0">
              <a:solidFill>
                <a:srgbClr val="C00000"/>
              </a:solidFill>
            </a:endParaRPr>
          </a:p>
        </p:txBody>
      </p:sp>
      <p:graphicFrame>
        <p:nvGraphicFramePr>
          <p:cNvPr id="4" name="Diagram 3"/>
          <p:cNvGraphicFramePr/>
          <p:nvPr>
            <p:extLst>
              <p:ext uri="{D42A27DB-BD31-4B8C-83A1-F6EECF244321}">
                <p14:modId xmlns:p14="http://schemas.microsoft.com/office/powerpoint/2010/main" val="1001570474"/>
              </p:ext>
            </p:extLst>
          </p:nvPr>
        </p:nvGraphicFramePr>
        <p:xfrm>
          <a:off x="457200" y="1397000"/>
          <a:ext cx="82296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866692"/>
      </p:ext>
    </p:extLst>
  </p:cSld>
  <p:clrMapOvr>
    <a:masterClrMapping/>
  </p:clrMapOvr>
  <p:transition>
    <p:blinds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40"/>
            <a:ext cx="8229600" cy="1143000"/>
          </a:xfrm>
          <a:noFill/>
        </p:spPr>
        <p:txBody>
          <a:bodyPr rtlCol="0">
            <a:normAutofit/>
          </a:bodyPr>
          <a:lstStyle/>
          <a:p>
            <a:pPr eaLnBrk="1" fontAlgn="auto" hangingPunct="1">
              <a:spcAft>
                <a:spcPts val="0"/>
              </a:spcAft>
              <a:defRPr/>
            </a:pPr>
            <a:r>
              <a:rPr lang="af-ZA" sz="3200" b="1" dirty="0" smtClean="0">
                <a:solidFill>
                  <a:srgbClr val="C00000"/>
                </a:solidFill>
              </a:rPr>
              <a:t>Phối hợp và quản lý sự phối hợp trong hoạt động quản lý tổ chuyên môn</a:t>
            </a:r>
            <a:endParaRPr lang="en-US" sz="3200" dirty="0">
              <a:solidFill>
                <a:srgbClr val="C00000"/>
              </a:solidFill>
            </a:endParaRPr>
          </a:p>
        </p:txBody>
      </p:sp>
      <p:graphicFrame>
        <p:nvGraphicFramePr>
          <p:cNvPr id="4" name="Diagram 3"/>
          <p:cNvGraphicFramePr/>
          <p:nvPr>
            <p:extLst>
              <p:ext uri="{D42A27DB-BD31-4B8C-83A1-F6EECF244321}">
                <p14:modId xmlns:p14="http://schemas.microsoft.com/office/powerpoint/2010/main" val="2168247108"/>
              </p:ext>
            </p:extLst>
          </p:nvPr>
        </p:nvGraphicFramePr>
        <p:xfrm>
          <a:off x="0" y="1333232"/>
          <a:ext cx="9144000" cy="501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337856"/>
      </p:ext>
    </p:extLst>
  </p:cSld>
  <p:clrMapOvr>
    <a:masterClrMapping/>
  </p:clrMapOvr>
  <p:transition>
    <p:blinds dir="vert"/>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êu đề phụ 2"/>
          <p:cNvSpPr>
            <a:spLocks noGrp="1"/>
          </p:cNvSpPr>
          <p:nvPr>
            <p:ph type="subTitle" idx="1"/>
          </p:nvPr>
        </p:nvSpPr>
        <p:spPr/>
        <p:txBody>
          <a:bodyPr rtlCol="0">
            <a:normAutofit/>
          </a:bodyPr>
          <a:lstStyle/>
          <a:p>
            <a:pPr eaLnBrk="1" fontAlgn="auto" hangingPunct="1">
              <a:spcBef>
                <a:spcPts val="580"/>
              </a:spcBef>
              <a:spcAft>
                <a:spcPts val="0"/>
              </a:spcAft>
              <a:buFont typeface="Wingdings 2"/>
              <a:buNone/>
              <a:defRPr/>
            </a:pPr>
            <a:r>
              <a:rPr lang="en-US" sz="4000" b="1" i="1" dirty="0" smtClean="0">
                <a:solidFill>
                  <a:srgbClr val="C00000"/>
                </a:solidFill>
                <a:effectLst>
                  <a:outerShdw blurRad="38100" dist="38100" dir="2700000" algn="tl">
                    <a:srgbClr val="000000">
                      <a:alpha val="43137"/>
                    </a:srgbClr>
                  </a:outerShdw>
                </a:effectLst>
              </a:rPr>
              <a:t>TRIẾT LÝ:</a:t>
            </a:r>
          </a:p>
          <a:p>
            <a:pPr eaLnBrk="1" fontAlgn="auto" hangingPunct="1">
              <a:spcBef>
                <a:spcPts val="580"/>
              </a:spcBef>
              <a:spcAft>
                <a:spcPts val="0"/>
              </a:spcAft>
              <a:buFont typeface="Wingdings 2"/>
              <a:buNone/>
              <a:defRPr/>
            </a:pPr>
            <a:r>
              <a:rPr lang="en-US" sz="4000" b="1" i="1" dirty="0" smtClean="0">
                <a:solidFill>
                  <a:srgbClr val="FFFF00"/>
                </a:solidFill>
                <a:effectLst>
                  <a:outerShdw blurRad="38100" dist="38100" dir="2700000" algn="tl">
                    <a:srgbClr val="000000">
                      <a:alpha val="43137"/>
                    </a:srgbClr>
                  </a:outerShdw>
                </a:effectLst>
              </a:rPr>
              <a:t>NGƯỜI HỌC LÀ TRUNG TÂM</a:t>
            </a:r>
            <a:endParaRPr lang="en-US" sz="4000" b="1" i="1" dirty="0">
              <a:solidFill>
                <a:srgbClr val="FFFF00"/>
              </a:solidFill>
              <a:effectLst>
                <a:outerShdw blurRad="38100" dist="38100" dir="2700000" algn="tl">
                  <a:srgbClr val="000000">
                    <a:alpha val="43137"/>
                  </a:srgbClr>
                </a:outerShdw>
              </a:effectLst>
            </a:endParaRPr>
          </a:p>
        </p:txBody>
      </p:sp>
      <p:sp>
        <p:nvSpPr>
          <p:cNvPr id="2" name="Tiêu đề 1"/>
          <p:cNvSpPr>
            <a:spLocks noGrp="1"/>
          </p:cNvSpPr>
          <p:nvPr>
            <p:ph type="ctrTitle"/>
          </p:nvPr>
        </p:nvSpPr>
        <p:spPr>
          <a:xfrm>
            <a:off x="533400" y="1447800"/>
            <a:ext cx="8229600" cy="1470025"/>
          </a:xfrm>
          <a:effectLst/>
        </p:spPr>
        <p:txBody>
          <a:bodyPr rtlCol="0">
            <a:normAutofit fontScale="90000"/>
          </a:bodyPr>
          <a:lstStyle/>
          <a:p>
            <a:pPr eaLnBrk="1" fontAlgn="auto" hangingPunct="1">
              <a:lnSpc>
                <a:spcPct val="100000"/>
              </a:lnSpc>
              <a:spcAft>
                <a:spcPts val="0"/>
              </a:spcAft>
              <a:defRPr/>
            </a:pPr>
            <a:r>
              <a:rPr lang="en-US" b="1" dirty="0" smtClean="0">
                <a:solidFill>
                  <a:schemeClr val="bg1"/>
                </a:solidFill>
                <a:latin typeface="UVN Lac Long Quan" panose="020E0602040504020404" pitchFamily="34" charset="0"/>
              </a:rPr>
              <a:t>CHỈ ĐẠO GIÁO VIÊN </a:t>
            </a:r>
            <a:br>
              <a:rPr lang="en-US" b="1" dirty="0" smtClean="0">
                <a:solidFill>
                  <a:schemeClr val="bg1"/>
                </a:solidFill>
                <a:latin typeface="UVN Lac Long Quan" panose="020E0602040504020404" pitchFamily="34" charset="0"/>
              </a:rPr>
            </a:br>
            <a:r>
              <a:rPr b="1" dirty="0" smtClean="0">
                <a:solidFill>
                  <a:schemeClr val="bg1"/>
                </a:solidFill>
                <a:latin typeface="UVN Lac Long Quan" panose="020E0602040504020404" pitchFamily="34" charset="0"/>
              </a:rPr>
              <a:t>QUẢN LÝ NGƯỜI HỌC</a:t>
            </a:r>
            <a:endParaRPr b="1" dirty="0">
              <a:solidFill>
                <a:schemeClr val="bg1"/>
              </a:solidFill>
              <a:latin typeface="UVN Lac Long Quan" panose="020E0602040504020404" pitchFamily="34" charset="0"/>
            </a:endParaRPr>
          </a:p>
        </p:txBody>
      </p:sp>
    </p:spTree>
    <p:extLst>
      <p:ext uri="{BB962C8B-B14F-4D97-AF65-F5344CB8AC3E}">
        <p14:creationId xmlns:p14="http://schemas.microsoft.com/office/powerpoint/2010/main" val="1301606866"/>
      </p:ext>
    </p:extLst>
  </p:cSld>
  <p:clrMapOvr>
    <a:masterClrMapping/>
  </p:clrMapOvr>
  <p:transition>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ược đồ 3"/>
          <p:cNvGraphicFramePr/>
          <p:nvPr>
            <p:extLst>
              <p:ext uri="{D42A27DB-BD31-4B8C-83A1-F6EECF244321}">
                <p14:modId xmlns:p14="http://schemas.microsoft.com/office/powerpoint/2010/main" val="2615422803"/>
              </p:ext>
            </p:extLst>
          </p:nvPr>
        </p:nvGraphicFramePr>
        <p:xfrm>
          <a:off x="304800" y="801858"/>
          <a:ext cx="8534400" cy="5627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6560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Rot="1" noChangeArrowheads="1"/>
          </p:cNvSpPr>
          <p:nvPr>
            <p:ph type="title" idx="4294967295"/>
          </p:nvPr>
        </p:nvSpPr>
        <p:spPr>
          <a:xfrm>
            <a:off x="914400" y="0"/>
            <a:ext cx="8229600" cy="908050"/>
          </a:xfrm>
        </p:spPr>
        <p:txBody>
          <a:bodyPr rtlCol="0">
            <a:normAutofit/>
          </a:bodyPr>
          <a:lstStyle/>
          <a:p>
            <a:pPr eaLnBrk="1" fontAlgn="auto" hangingPunct="1">
              <a:spcAft>
                <a:spcPts val="0"/>
              </a:spcAft>
              <a:defRPr/>
            </a:pPr>
            <a:r>
              <a:rPr lang="en-US" sz="4000" b="1" dirty="0" err="1">
                <a:solidFill>
                  <a:srgbClr val="C00000"/>
                </a:solidFill>
                <a:effectLst>
                  <a:outerShdw blurRad="38100" dist="38100" dir="2700000" algn="tl">
                    <a:srgbClr val="C0C0C0"/>
                  </a:outerShdw>
                </a:effectLst>
              </a:rPr>
              <a:t>Quản</a:t>
            </a:r>
            <a:r>
              <a:rPr lang="en-US" sz="4000" b="1" dirty="0">
                <a:solidFill>
                  <a:srgbClr val="C00000"/>
                </a:solidFill>
                <a:effectLst>
                  <a:outerShdw blurRad="38100" dist="38100" dir="2700000" algn="tl">
                    <a:srgbClr val="C0C0C0"/>
                  </a:outerShdw>
                </a:effectLst>
              </a:rPr>
              <a:t> </a:t>
            </a:r>
            <a:r>
              <a:rPr lang="en-US" sz="4000" b="1" dirty="0" err="1">
                <a:solidFill>
                  <a:srgbClr val="C00000"/>
                </a:solidFill>
                <a:effectLst>
                  <a:outerShdw blurRad="38100" dist="38100" dir="2700000" algn="tl">
                    <a:srgbClr val="C0C0C0"/>
                  </a:outerShdw>
                </a:effectLst>
              </a:rPr>
              <a:t>lí</a:t>
            </a:r>
            <a:r>
              <a:rPr lang="en-US" sz="4000" b="1" dirty="0">
                <a:solidFill>
                  <a:srgbClr val="C00000"/>
                </a:solidFill>
                <a:effectLst>
                  <a:outerShdw blurRad="38100" dist="38100" dir="2700000" algn="tl">
                    <a:srgbClr val="C0C0C0"/>
                  </a:outerShdw>
                </a:effectLst>
              </a:rPr>
              <a:t> </a:t>
            </a:r>
            <a:r>
              <a:rPr lang="en-US" sz="4000" b="1" dirty="0" err="1">
                <a:solidFill>
                  <a:srgbClr val="C00000"/>
                </a:solidFill>
                <a:effectLst>
                  <a:outerShdw blurRad="38100" dist="38100" dir="2700000" algn="tl">
                    <a:srgbClr val="C0C0C0"/>
                  </a:outerShdw>
                </a:effectLst>
              </a:rPr>
              <a:t>người</a:t>
            </a:r>
            <a:r>
              <a:rPr lang="en-US" sz="4000" b="1" dirty="0">
                <a:solidFill>
                  <a:srgbClr val="C00000"/>
                </a:solidFill>
                <a:effectLst>
                  <a:outerShdw blurRad="38100" dist="38100" dir="2700000" algn="tl">
                    <a:srgbClr val="C0C0C0"/>
                  </a:outerShdw>
                </a:effectLst>
              </a:rPr>
              <a:t> </a:t>
            </a:r>
            <a:r>
              <a:rPr lang="en-US" sz="4000" b="1" dirty="0" err="1">
                <a:solidFill>
                  <a:srgbClr val="C00000"/>
                </a:solidFill>
                <a:effectLst>
                  <a:outerShdw blurRad="38100" dist="38100" dir="2700000" algn="tl">
                    <a:srgbClr val="C0C0C0"/>
                  </a:outerShdw>
                </a:effectLst>
              </a:rPr>
              <a:t>học</a:t>
            </a:r>
            <a:r>
              <a:rPr lang="en-US" sz="4000" b="1" dirty="0">
                <a:solidFill>
                  <a:srgbClr val="C00000"/>
                </a:solidFill>
                <a:effectLst>
                  <a:outerShdw blurRad="38100" dist="38100" dir="2700000" algn="tl">
                    <a:srgbClr val="C0C0C0"/>
                  </a:outerShdw>
                </a:effectLst>
              </a:rPr>
              <a:t> </a:t>
            </a:r>
          </a:p>
        </p:txBody>
      </p:sp>
      <p:sp>
        <p:nvSpPr>
          <p:cNvPr id="273411" name="Rectangle 3"/>
          <p:cNvSpPr>
            <a:spLocks noGrp="1" noChangeArrowheads="1"/>
          </p:cNvSpPr>
          <p:nvPr>
            <p:ph type="body" idx="4294967295"/>
          </p:nvPr>
        </p:nvSpPr>
        <p:spPr>
          <a:xfrm>
            <a:off x="533400" y="1676400"/>
            <a:ext cx="8421688" cy="4953000"/>
          </a:xfrm>
        </p:spPr>
        <p:txBody>
          <a:bodyPr rtlCol="0">
            <a:normAutofit/>
          </a:bodyPr>
          <a:lstStyle/>
          <a:p>
            <a:pPr marL="609600" indent="-609600" eaLnBrk="1" fontAlgn="auto" hangingPunct="1">
              <a:spcBef>
                <a:spcPts val="580"/>
              </a:spcBef>
              <a:spcAft>
                <a:spcPts val="0"/>
              </a:spcAft>
              <a:buFont typeface="Wingdings" pitchFamily="2" charset="2"/>
              <a:buAutoNum type="arabicPeriod"/>
              <a:defRPr/>
            </a:pPr>
            <a:r>
              <a:rPr lang="en-US" sz="3600" dirty="0" err="1">
                <a:solidFill>
                  <a:srgbClr val="0070C0"/>
                </a:solidFill>
              </a:rPr>
              <a:t>Thay</a:t>
            </a:r>
            <a:r>
              <a:rPr lang="en-US" sz="3600" dirty="0">
                <a:solidFill>
                  <a:srgbClr val="0070C0"/>
                </a:solidFill>
              </a:rPr>
              <a:t> </a:t>
            </a:r>
            <a:r>
              <a:rPr lang="en-US" sz="3600" dirty="0" err="1">
                <a:solidFill>
                  <a:srgbClr val="0070C0"/>
                </a:solidFill>
              </a:rPr>
              <a:t>đổi</a:t>
            </a:r>
            <a:r>
              <a:rPr lang="en-US" sz="3600" dirty="0">
                <a:solidFill>
                  <a:srgbClr val="0070C0"/>
                </a:solidFill>
              </a:rPr>
              <a:t> </a:t>
            </a:r>
            <a:r>
              <a:rPr lang="en-US" sz="3600" dirty="0" err="1">
                <a:solidFill>
                  <a:srgbClr val="0070C0"/>
                </a:solidFill>
              </a:rPr>
              <a:t>nhận</a:t>
            </a:r>
            <a:r>
              <a:rPr lang="en-US" sz="3600" dirty="0">
                <a:solidFill>
                  <a:srgbClr val="0070C0"/>
                </a:solidFill>
              </a:rPr>
              <a:t> </a:t>
            </a:r>
            <a:r>
              <a:rPr lang="en-US" sz="3600" dirty="0" err="1">
                <a:solidFill>
                  <a:srgbClr val="0070C0"/>
                </a:solidFill>
              </a:rPr>
              <a:t>thức</a:t>
            </a:r>
            <a:r>
              <a:rPr lang="en-US" sz="3600" dirty="0">
                <a:solidFill>
                  <a:srgbClr val="0070C0"/>
                </a:solidFill>
              </a:rPr>
              <a:t> </a:t>
            </a:r>
            <a:r>
              <a:rPr lang="en-US" sz="3600" dirty="0" err="1">
                <a:solidFill>
                  <a:srgbClr val="0070C0"/>
                </a:solidFill>
              </a:rPr>
              <a:t>về</a:t>
            </a:r>
            <a:r>
              <a:rPr lang="en-US" sz="3600" dirty="0">
                <a:solidFill>
                  <a:srgbClr val="0070C0"/>
                </a:solidFill>
              </a:rPr>
              <a:t> </a:t>
            </a:r>
            <a:r>
              <a:rPr lang="en-US" sz="3600" dirty="0" err="1">
                <a:solidFill>
                  <a:srgbClr val="0070C0"/>
                </a:solidFill>
              </a:rPr>
              <a:t>việc</a:t>
            </a:r>
            <a:r>
              <a:rPr lang="en-US" sz="3600" dirty="0">
                <a:solidFill>
                  <a:srgbClr val="0070C0"/>
                </a:solidFill>
              </a:rPr>
              <a:t> </a:t>
            </a:r>
            <a:r>
              <a:rPr lang="en-US" sz="3600" dirty="0" err="1">
                <a:solidFill>
                  <a:srgbClr val="0070C0"/>
                </a:solidFill>
              </a:rPr>
              <a:t>học</a:t>
            </a:r>
            <a:endParaRPr lang="en-US" sz="3600" dirty="0">
              <a:solidFill>
                <a:srgbClr val="0070C0"/>
              </a:solidFill>
            </a:endParaRPr>
          </a:p>
          <a:p>
            <a:pPr marL="609600" indent="-609600" eaLnBrk="1" fontAlgn="auto" hangingPunct="1">
              <a:spcBef>
                <a:spcPts val="580"/>
              </a:spcBef>
              <a:spcAft>
                <a:spcPts val="0"/>
              </a:spcAft>
              <a:buFont typeface="Wingdings" pitchFamily="2" charset="2"/>
              <a:buAutoNum type="arabicPeriod"/>
              <a:defRPr/>
            </a:pPr>
            <a:r>
              <a:rPr lang="en-US" sz="3600" dirty="0" err="1">
                <a:solidFill>
                  <a:srgbClr val="0070C0"/>
                </a:solidFill>
              </a:rPr>
              <a:t>Dạy</a:t>
            </a:r>
            <a:r>
              <a:rPr lang="en-US" sz="3600" dirty="0">
                <a:solidFill>
                  <a:srgbClr val="0070C0"/>
                </a:solidFill>
              </a:rPr>
              <a:t> </a:t>
            </a:r>
            <a:r>
              <a:rPr lang="en-US" sz="3600" dirty="0" err="1">
                <a:solidFill>
                  <a:srgbClr val="0070C0"/>
                </a:solidFill>
              </a:rPr>
              <a:t>cách</a:t>
            </a:r>
            <a:r>
              <a:rPr lang="en-US" sz="3600" dirty="0">
                <a:solidFill>
                  <a:srgbClr val="0070C0"/>
                </a:solidFill>
              </a:rPr>
              <a:t> </a:t>
            </a:r>
            <a:r>
              <a:rPr lang="en-US" sz="3600" dirty="0" err="1">
                <a:solidFill>
                  <a:srgbClr val="0070C0"/>
                </a:solidFill>
              </a:rPr>
              <a:t>học</a:t>
            </a:r>
            <a:endParaRPr lang="en-US" sz="3600" dirty="0">
              <a:solidFill>
                <a:srgbClr val="0070C0"/>
              </a:solidFill>
            </a:endParaRPr>
          </a:p>
          <a:p>
            <a:pPr marL="609600" indent="-609600" eaLnBrk="1" fontAlgn="auto" hangingPunct="1">
              <a:spcBef>
                <a:spcPts val="580"/>
              </a:spcBef>
              <a:spcAft>
                <a:spcPts val="0"/>
              </a:spcAft>
              <a:buFont typeface="Wingdings" pitchFamily="2" charset="2"/>
              <a:buAutoNum type="arabicPeriod"/>
              <a:defRPr/>
            </a:pPr>
            <a:r>
              <a:rPr lang="en-US" sz="3600" dirty="0" err="1">
                <a:solidFill>
                  <a:srgbClr val="0070C0"/>
                </a:solidFill>
              </a:rPr>
              <a:t>Xây</a:t>
            </a:r>
            <a:r>
              <a:rPr lang="en-US" sz="3600" dirty="0">
                <a:solidFill>
                  <a:srgbClr val="0070C0"/>
                </a:solidFill>
              </a:rPr>
              <a:t> </a:t>
            </a:r>
            <a:r>
              <a:rPr lang="en-US" sz="3600" dirty="0" err="1">
                <a:solidFill>
                  <a:srgbClr val="0070C0"/>
                </a:solidFill>
              </a:rPr>
              <a:t>dựng</a:t>
            </a:r>
            <a:r>
              <a:rPr lang="en-US" sz="3600" dirty="0">
                <a:solidFill>
                  <a:srgbClr val="0070C0"/>
                </a:solidFill>
              </a:rPr>
              <a:t> </a:t>
            </a:r>
            <a:r>
              <a:rPr lang="en-US" sz="3600" dirty="0" err="1">
                <a:solidFill>
                  <a:srgbClr val="0070C0"/>
                </a:solidFill>
              </a:rPr>
              <a:t>tập</a:t>
            </a:r>
            <a:r>
              <a:rPr lang="en-US" sz="3600" dirty="0">
                <a:solidFill>
                  <a:srgbClr val="0070C0"/>
                </a:solidFill>
              </a:rPr>
              <a:t> </a:t>
            </a:r>
            <a:r>
              <a:rPr lang="en-US" sz="3600" dirty="0" err="1">
                <a:solidFill>
                  <a:srgbClr val="0070C0"/>
                </a:solidFill>
              </a:rPr>
              <a:t>thể</a:t>
            </a:r>
            <a:r>
              <a:rPr lang="en-US" sz="3600" dirty="0">
                <a:solidFill>
                  <a:srgbClr val="0070C0"/>
                </a:solidFill>
              </a:rPr>
              <a:t> </a:t>
            </a:r>
            <a:r>
              <a:rPr lang="en-US" sz="3600" dirty="0" err="1">
                <a:solidFill>
                  <a:srgbClr val="0070C0"/>
                </a:solidFill>
              </a:rPr>
              <a:t>lớp</a:t>
            </a:r>
            <a:r>
              <a:rPr lang="en-US" sz="3600" dirty="0">
                <a:solidFill>
                  <a:srgbClr val="0070C0"/>
                </a:solidFill>
              </a:rPr>
              <a:t> </a:t>
            </a:r>
            <a:r>
              <a:rPr lang="en-US" sz="3600" dirty="0" err="1">
                <a:solidFill>
                  <a:srgbClr val="0070C0"/>
                </a:solidFill>
              </a:rPr>
              <a:t>học</a:t>
            </a:r>
            <a:endParaRPr lang="en-US" sz="3600" dirty="0">
              <a:solidFill>
                <a:srgbClr val="0070C0"/>
              </a:solidFill>
            </a:endParaRPr>
          </a:p>
          <a:p>
            <a:pPr marL="609600" indent="-609600" eaLnBrk="1" fontAlgn="auto" hangingPunct="1">
              <a:spcBef>
                <a:spcPts val="580"/>
              </a:spcBef>
              <a:spcAft>
                <a:spcPts val="0"/>
              </a:spcAft>
              <a:buFont typeface="Wingdings" pitchFamily="2" charset="2"/>
              <a:buAutoNum type="arabicPeriod"/>
              <a:defRPr/>
            </a:pPr>
            <a:r>
              <a:rPr lang="en-US" sz="3600" dirty="0" err="1">
                <a:solidFill>
                  <a:srgbClr val="0070C0"/>
                </a:solidFill>
              </a:rPr>
              <a:t>Tổ</a:t>
            </a:r>
            <a:r>
              <a:rPr lang="en-US" sz="3600" dirty="0">
                <a:solidFill>
                  <a:srgbClr val="0070C0"/>
                </a:solidFill>
              </a:rPr>
              <a:t> </a:t>
            </a:r>
            <a:r>
              <a:rPr lang="en-US" sz="3600" dirty="0" err="1">
                <a:solidFill>
                  <a:srgbClr val="0070C0"/>
                </a:solidFill>
              </a:rPr>
              <a:t>chức</a:t>
            </a:r>
            <a:r>
              <a:rPr lang="en-US" sz="3600" dirty="0">
                <a:solidFill>
                  <a:srgbClr val="0070C0"/>
                </a:solidFill>
              </a:rPr>
              <a:t> </a:t>
            </a:r>
            <a:r>
              <a:rPr lang="en-US" sz="3600" dirty="0" err="1">
                <a:solidFill>
                  <a:srgbClr val="0070C0"/>
                </a:solidFill>
              </a:rPr>
              <a:t>và</a:t>
            </a:r>
            <a:r>
              <a:rPr lang="en-US" sz="3600" dirty="0">
                <a:solidFill>
                  <a:srgbClr val="0070C0"/>
                </a:solidFill>
              </a:rPr>
              <a:t> </a:t>
            </a:r>
            <a:r>
              <a:rPr lang="en-US" sz="3600" dirty="0" err="1">
                <a:solidFill>
                  <a:srgbClr val="0070C0"/>
                </a:solidFill>
              </a:rPr>
              <a:t>quản</a:t>
            </a:r>
            <a:r>
              <a:rPr lang="en-US" sz="3600" dirty="0">
                <a:solidFill>
                  <a:srgbClr val="0070C0"/>
                </a:solidFill>
              </a:rPr>
              <a:t> </a:t>
            </a:r>
            <a:r>
              <a:rPr lang="en-US" sz="3600" dirty="0" err="1">
                <a:solidFill>
                  <a:srgbClr val="0070C0"/>
                </a:solidFill>
              </a:rPr>
              <a:t>lí</a:t>
            </a:r>
            <a:r>
              <a:rPr lang="en-US" sz="3600" dirty="0">
                <a:solidFill>
                  <a:srgbClr val="0070C0"/>
                </a:solidFill>
              </a:rPr>
              <a:t> </a:t>
            </a:r>
            <a:r>
              <a:rPr lang="en-US" sz="3600" dirty="0" err="1">
                <a:solidFill>
                  <a:srgbClr val="0070C0"/>
                </a:solidFill>
              </a:rPr>
              <a:t>hoạt</a:t>
            </a:r>
            <a:r>
              <a:rPr lang="en-US" sz="3600" dirty="0">
                <a:solidFill>
                  <a:srgbClr val="0070C0"/>
                </a:solidFill>
              </a:rPr>
              <a:t> </a:t>
            </a:r>
            <a:r>
              <a:rPr lang="en-US" sz="3600" dirty="0" err="1">
                <a:solidFill>
                  <a:srgbClr val="0070C0"/>
                </a:solidFill>
              </a:rPr>
              <a:t>động</a:t>
            </a:r>
            <a:r>
              <a:rPr lang="en-US" sz="3600" dirty="0">
                <a:solidFill>
                  <a:srgbClr val="0070C0"/>
                </a:solidFill>
              </a:rPr>
              <a:t> </a:t>
            </a:r>
            <a:r>
              <a:rPr lang="en-US" sz="3600" dirty="0" err="1">
                <a:solidFill>
                  <a:srgbClr val="0070C0"/>
                </a:solidFill>
              </a:rPr>
              <a:t>học</a:t>
            </a:r>
            <a:endParaRPr lang="en-US" sz="3600" dirty="0">
              <a:solidFill>
                <a:srgbClr val="0070C0"/>
              </a:solidFill>
            </a:endParaRPr>
          </a:p>
          <a:p>
            <a:pPr marL="609600" indent="-609600" eaLnBrk="1" fontAlgn="auto" hangingPunct="1">
              <a:spcBef>
                <a:spcPts val="580"/>
              </a:spcBef>
              <a:spcAft>
                <a:spcPts val="0"/>
              </a:spcAft>
              <a:buFont typeface="Wingdings" pitchFamily="2" charset="2"/>
              <a:buAutoNum type="arabicPeriod"/>
              <a:defRPr/>
            </a:pPr>
            <a:r>
              <a:rPr lang="en-US" sz="3600" dirty="0" err="1">
                <a:solidFill>
                  <a:srgbClr val="0070C0"/>
                </a:solidFill>
              </a:rPr>
              <a:t>Tạo</a:t>
            </a:r>
            <a:r>
              <a:rPr lang="en-US" sz="3600" dirty="0">
                <a:solidFill>
                  <a:srgbClr val="0070C0"/>
                </a:solidFill>
              </a:rPr>
              <a:t> </a:t>
            </a:r>
            <a:r>
              <a:rPr lang="en-US" sz="3600" dirty="0" err="1">
                <a:solidFill>
                  <a:srgbClr val="0070C0"/>
                </a:solidFill>
              </a:rPr>
              <a:t>điều</a:t>
            </a:r>
            <a:r>
              <a:rPr lang="en-US" sz="3600" dirty="0">
                <a:solidFill>
                  <a:srgbClr val="0070C0"/>
                </a:solidFill>
              </a:rPr>
              <a:t> </a:t>
            </a:r>
            <a:r>
              <a:rPr lang="en-US" sz="3600" dirty="0" err="1">
                <a:solidFill>
                  <a:srgbClr val="0070C0"/>
                </a:solidFill>
              </a:rPr>
              <a:t>kiện</a:t>
            </a:r>
            <a:r>
              <a:rPr lang="en-US" sz="3600" dirty="0">
                <a:solidFill>
                  <a:srgbClr val="0070C0"/>
                </a:solidFill>
              </a:rPr>
              <a:t> </a:t>
            </a:r>
            <a:r>
              <a:rPr lang="en-US" sz="3600" dirty="0" err="1">
                <a:solidFill>
                  <a:srgbClr val="0070C0"/>
                </a:solidFill>
              </a:rPr>
              <a:t>cho</a:t>
            </a:r>
            <a:r>
              <a:rPr lang="en-US" sz="3600" dirty="0">
                <a:solidFill>
                  <a:srgbClr val="0070C0"/>
                </a:solidFill>
              </a:rPr>
              <a:t> </a:t>
            </a:r>
            <a:r>
              <a:rPr lang="en-US" sz="3600" dirty="0" err="1">
                <a:solidFill>
                  <a:srgbClr val="0070C0"/>
                </a:solidFill>
              </a:rPr>
              <a:t>việc</a:t>
            </a:r>
            <a:r>
              <a:rPr lang="en-US" sz="3600" dirty="0">
                <a:solidFill>
                  <a:srgbClr val="0070C0"/>
                </a:solidFill>
              </a:rPr>
              <a:t> </a:t>
            </a:r>
            <a:r>
              <a:rPr lang="en-US" sz="3600" dirty="0" err="1">
                <a:solidFill>
                  <a:srgbClr val="0070C0"/>
                </a:solidFill>
              </a:rPr>
              <a:t>học</a:t>
            </a:r>
            <a:endParaRPr lang="en-US" sz="3600" dirty="0">
              <a:solidFill>
                <a:srgbClr val="0070C0"/>
              </a:solidFill>
            </a:endParaRPr>
          </a:p>
          <a:p>
            <a:pPr marL="609600" indent="-609600" eaLnBrk="1" fontAlgn="auto" hangingPunct="1">
              <a:spcBef>
                <a:spcPts val="580"/>
              </a:spcBef>
              <a:spcAft>
                <a:spcPts val="0"/>
              </a:spcAft>
              <a:buFont typeface="Wingdings" pitchFamily="2" charset="2"/>
              <a:buAutoNum type="arabicPeriod"/>
              <a:defRPr/>
            </a:pPr>
            <a:r>
              <a:rPr lang="en-US" sz="3600" dirty="0" err="1">
                <a:solidFill>
                  <a:srgbClr val="0070C0"/>
                </a:solidFill>
              </a:rPr>
              <a:t>Phối</a:t>
            </a:r>
            <a:r>
              <a:rPr lang="en-US" sz="3600" dirty="0">
                <a:solidFill>
                  <a:srgbClr val="0070C0"/>
                </a:solidFill>
              </a:rPr>
              <a:t> </a:t>
            </a:r>
            <a:r>
              <a:rPr lang="en-US" sz="3600" dirty="0" err="1">
                <a:solidFill>
                  <a:srgbClr val="0070C0"/>
                </a:solidFill>
              </a:rPr>
              <a:t>hợp</a:t>
            </a:r>
            <a:r>
              <a:rPr lang="en-US" sz="3600" dirty="0">
                <a:solidFill>
                  <a:srgbClr val="0070C0"/>
                </a:solidFill>
              </a:rPr>
              <a:t> </a:t>
            </a:r>
            <a:r>
              <a:rPr lang="en-US" sz="3600" dirty="0" err="1">
                <a:solidFill>
                  <a:srgbClr val="0070C0"/>
                </a:solidFill>
              </a:rPr>
              <a:t>quản</a:t>
            </a:r>
            <a:r>
              <a:rPr lang="en-US" sz="3600" dirty="0">
                <a:solidFill>
                  <a:srgbClr val="0070C0"/>
                </a:solidFill>
              </a:rPr>
              <a:t> </a:t>
            </a:r>
            <a:r>
              <a:rPr lang="en-US" sz="3600" dirty="0" err="1">
                <a:solidFill>
                  <a:srgbClr val="0070C0"/>
                </a:solidFill>
              </a:rPr>
              <a:t>lí</a:t>
            </a:r>
            <a:r>
              <a:rPr lang="en-US" sz="3600" dirty="0">
                <a:solidFill>
                  <a:srgbClr val="0070C0"/>
                </a:solidFill>
              </a:rPr>
              <a:t> </a:t>
            </a:r>
            <a:r>
              <a:rPr lang="en-US" sz="3600" dirty="0" err="1">
                <a:solidFill>
                  <a:srgbClr val="0070C0"/>
                </a:solidFill>
              </a:rPr>
              <a:t>hoạt</a:t>
            </a:r>
            <a:r>
              <a:rPr lang="en-US" sz="3600" dirty="0">
                <a:solidFill>
                  <a:srgbClr val="0070C0"/>
                </a:solidFill>
              </a:rPr>
              <a:t> </a:t>
            </a:r>
            <a:r>
              <a:rPr lang="en-US" sz="3600" dirty="0" err="1">
                <a:solidFill>
                  <a:srgbClr val="0070C0"/>
                </a:solidFill>
              </a:rPr>
              <a:t>động</a:t>
            </a:r>
            <a:r>
              <a:rPr lang="en-US" sz="3600" dirty="0">
                <a:solidFill>
                  <a:srgbClr val="0070C0"/>
                </a:solidFill>
              </a:rPr>
              <a:t> </a:t>
            </a:r>
            <a:r>
              <a:rPr lang="en-US" sz="3600" dirty="0" err="1">
                <a:solidFill>
                  <a:srgbClr val="0070C0"/>
                </a:solidFill>
              </a:rPr>
              <a:t>học</a:t>
            </a:r>
            <a:endParaRPr lang="en-US" sz="3600" dirty="0">
              <a:solidFill>
                <a:srgbClr val="0070C0"/>
              </a:solidFill>
            </a:endParaRPr>
          </a:p>
          <a:p>
            <a:pPr marL="609600" indent="-609600" eaLnBrk="1" fontAlgn="auto" hangingPunct="1">
              <a:spcBef>
                <a:spcPts val="580"/>
              </a:spcBef>
              <a:spcAft>
                <a:spcPts val="0"/>
              </a:spcAft>
              <a:buFont typeface="Wingdings" pitchFamily="2" charset="2"/>
              <a:buAutoNum type="arabicPeriod"/>
              <a:defRPr/>
            </a:pPr>
            <a:endParaRPr lang="en-US" sz="3600" dirty="0">
              <a:solidFill>
                <a:srgbClr val="0070C0"/>
              </a:solidFill>
            </a:endParaRPr>
          </a:p>
        </p:txBody>
      </p:sp>
    </p:spTree>
    <p:extLst>
      <p:ext uri="{BB962C8B-B14F-4D97-AF65-F5344CB8AC3E}">
        <p14:creationId xmlns:p14="http://schemas.microsoft.com/office/powerpoint/2010/main" val="4162993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3410"/>
                                        </p:tgtEl>
                                        <p:attrNameLst>
                                          <p:attrName>style.visibility</p:attrName>
                                        </p:attrNameLst>
                                      </p:cBhvr>
                                      <p:to>
                                        <p:strVal val="visible"/>
                                      </p:to>
                                    </p:set>
                                    <p:anim calcmode="lin" valueType="num">
                                      <p:cBhvr>
                                        <p:cTn id="7" dur="500" fill="hold"/>
                                        <p:tgtEl>
                                          <p:spTgt spid="273410"/>
                                        </p:tgtEl>
                                        <p:attrNameLst>
                                          <p:attrName>ppt_w</p:attrName>
                                        </p:attrNameLst>
                                      </p:cBhvr>
                                      <p:tavLst>
                                        <p:tav tm="0">
                                          <p:val>
                                            <p:fltVal val="0"/>
                                          </p:val>
                                        </p:tav>
                                        <p:tav tm="100000">
                                          <p:val>
                                            <p:strVal val="#ppt_w"/>
                                          </p:val>
                                        </p:tav>
                                      </p:tavLst>
                                    </p:anim>
                                    <p:anim calcmode="lin" valueType="num">
                                      <p:cBhvr>
                                        <p:cTn id="8" dur="500" fill="hold"/>
                                        <p:tgtEl>
                                          <p:spTgt spid="2734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3411">
                                            <p:txEl>
                                              <p:pRg st="0" end="0"/>
                                            </p:txEl>
                                          </p:spTgt>
                                        </p:tgtEl>
                                        <p:attrNameLst>
                                          <p:attrName>style.visibility</p:attrName>
                                        </p:attrNameLst>
                                      </p:cBhvr>
                                      <p:to>
                                        <p:strVal val="visible"/>
                                      </p:to>
                                    </p:set>
                                    <p:anim calcmode="lin" valueType="num">
                                      <p:cBhvr>
                                        <p:cTn id="13" dur="500" fill="hold"/>
                                        <p:tgtEl>
                                          <p:spTgt spid="273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73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3411">
                                            <p:txEl>
                                              <p:pRg st="1" end="1"/>
                                            </p:txEl>
                                          </p:spTgt>
                                        </p:tgtEl>
                                        <p:attrNameLst>
                                          <p:attrName>style.visibility</p:attrName>
                                        </p:attrNameLst>
                                      </p:cBhvr>
                                      <p:to>
                                        <p:strVal val="visible"/>
                                      </p:to>
                                    </p:set>
                                    <p:anim calcmode="lin" valueType="num">
                                      <p:cBhvr>
                                        <p:cTn id="19" dur="500" fill="hold"/>
                                        <p:tgtEl>
                                          <p:spTgt spid="2734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734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3411">
                                            <p:txEl>
                                              <p:pRg st="2" end="2"/>
                                            </p:txEl>
                                          </p:spTgt>
                                        </p:tgtEl>
                                        <p:attrNameLst>
                                          <p:attrName>style.visibility</p:attrName>
                                        </p:attrNameLst>
                                      </p:cBhvr>
                                      <p:to>
                                        <p:strVal val="visible"/>
                                      </p:to>
                                    </p:set>
                                    <p:anim calcmode="lin" valueType="num">
                                      <p:cBhvr>
                                        <p:cTn id="25" dur="500" fill="hold"/>
                                        <p:tgtEl>
                                          <p:spTgt spid="2734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734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73411">
                                            <p:txEl>
                                              <p:pRg st="3" end="3"/>
                                            </p:txEl>
                                          </p:spTgt>
                                        </p:tgtEl>
                                        <p:attrNameLst>
                                          <p:attrName>style.visibility</p:attrName>
                                        </p:attrNameLst>
                                      </p:cBhvr>
                                      <p:to>
                                        <p:strVal val="visible"/>
                                      </p:to>
                                    </p:set>
                                    <p:anim calcmode="lin" valueType="num">
                                      <p:cBhvr>
                                        <p:cTn id="31" dur="500" fill="hold"/>
                                        <p:tgtEl>
                                          <p:spTgt spid="27341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7341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73411">
                                            <p:txEl>
                                              <p:pRg st="4" end="4"/>
                                            </p:txEl>
                                          </p:spTgt>
                                        </p:tgtEl>
                                        <p:attrNameLst>
                                          <p:attrName>style.visibility</p:attrName>
                                        </p:attrNameLst>
                                      </p:cBhvr>
                                      <p:to>
                                        <p:strVal val="visible"/>
                                      </p:to>
                                    </p:set>
                                    <p:anim calcmode="lin" valueType="num">
                                      <p:cBhvr>
                                        <p:cTn id="37" dur="500" fill="hold"/>
                                        <p:tgtEl>
                                          <p:spTgt spid="27341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7341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73411">
                                            <p:txEl>
                                              <p:pRg st="5" end="5"/>
                                            </p:txEl>
                                          </p:spTgt>
                                        </p:tgtEl>
                                        <p:attrNameLst>
                                          <p:attrName>style.visibility</p:attrName>
                                        </p:attrNameLst>
                                      </p:cBhvr>
                                      <p:to>
                                        <p:strVal val="visible"/>
                                      </p:to>
                                    </p:set>
                                    <p:anim calcmode="lin" valueType="num">
                                      <p:cBhvr>
                                        <p:cTn id="43" dur="500" fill="hold"/>
                                        <p:tgtEl>
                                          <p:spTgt spid="273411">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7341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1"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ược đồ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84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ược đồ 3"/>
          <p:cNvGraphicFramePr/>
          <p:nvPr>
            <p:extLst>
              <p:ext uri="{D42A27DB-BD31-4B8C-83A1-F6EECF244321}">
                <p14:modId xmlns:p14="http://schemas.microsoft.com/office/powerpoint/2010/main" val="4072415955"/>
              </p:ext>
            </p:extLst>
          </p:nvPr>
        </p:nvGraphicFramePr>
        <p:xfrm>
          <a:off x="1524000" y="0"/>
          <a:ext cx="7620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Hộp_Văn_Bản 2"/>
          <p:cNvSpPr txBox="1"/>
          <p:nvPr/>
        </p:nvSpPr>
        <p:spPr>
          <a:xfrm>
            <a:off x="152400" y="1905000"/>
            <a:ext cx="1371600" cy="2554288"/>
          </a:xfrm>
          <a:prstGeom prst="rect">
            <a:avLst/>
          </a:prstGeom>
          <a:solidFill>
            <a:srgbClr val="FFFF00"/>
          </a:solidFill>
        </p:spPr>
        <p:txBody>
          <a:bodyPr>
            <a:spAutoFit/>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mn-lt"/>
              </a:rPr>
              <a:t>DẠY</a:t>
            </a:r>
          </a:p>
          <a:p>
            <a:pPr fontAlgn="auto">
              <a:spcBef>
                <a:spcPts val="0"/>
              </a:spcBef>
              <a:spcAft>
                <a:spcPts val="0"/>
              </a:spcAft>
              <a:defRPr/>
            </a:pPr>
            <a:endParaRPr lang="en-US" sz="3200" b="1"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3200" b="1" dirty="0">
                <a:effectLst>
                  <a:outerShdw blurRad="38100" dist="38100" dir="2700000" algn="tl">
                    <a:srgbClr val="000000">
                      <a:alpha val="43137"/>
                    </a:srgbClr>
                  </a:outerShdw>
                </a:effectLst>
                <a:latin typeface="+mn-lt"/>
              </a:rPr>
              <a:t>CÁCH</a:t>
            </a:r>
          </a:p>
          <a:p>
            <a:pPr fontAlgn="auto">
              <a:spcBef>
                <a:spcPts val="0"/>
              </a:spcBef>
              <a:spcAft>
                <a:spcPts val="0"/>
              </a:spcAft>
              <a:defRPr/>
            </a:pPr>
            <a:endParaRPr lang="en-US" sz="3200" b="1"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3200" b="1" dirty="0">
                <a:effectLst>
                  <a:outerShdw blurRad="38100" dist="38100" dir="2700000" algn="tl">
                    <a:srgbClr val="000000">
                      <a:alpha val="43137"/>
                    </a:srgbClr>
                  </a:outerShdw>
                </a:effectLst>
                <a:latin typeface="+mn-lt"/>
              </a:rPr>
              <a:t>HỌC</a:t>
            </a:r>
          </a:p>
        </p:txBody>
      </p:sp>
    </p:spTree>
    <p:extLst>
      <p:ext uri="{BB962C8B-B14F-4D97-AF65-F5344CB8AC3E}">
        <p14:creationId xmlns:p14="http://schemas.microsoft.com/office/powerpoint/2010/main" val="17008172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ược đồ 3"/>
          <p:cNvGraphicFramePr/>
          <p:nvPr>
            <p:extLst>
              <p:ext uri="{D42A27DB-BD31-4B8C-83A1-F6EECF244321}">
                <p14:modId xmlns:p14="http://schemas.microsoft.com/office/powerpoint/2010/main" val="622281229"/>
              </p:ext>
            </p:extLst>
          </p:nvPr>
        </p:nvGraphicFramePr>
        <p:xfrm>
          <a:off x="318868" y="1200443"/>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ình Chữ nhật 4"/>
          <p:cNvSpPr/>
          <p:nvPr/>
        </p:nvSpPr>
        <p:spPr>
          <a:xfrm>
            <a:off x="1229115" y="0"/>
            <a:ext cx="7302768" cy="769441"/>
          </a:xfrm>
          <a:prstGeom prst="rect">
            <a:avLst/>
          </a:prstGeom>
          <a:noFill/>
        </p:spPr>
        <p:txBody>
          <a:bodyPr wrap="none">
            <a:spAutoFit/>
          </a:bodyPr>
          <a:lstStyle/>
          <a:p>
            <a:pPr algn="ctr" fontAlgn="auto">
              <a:spcBef>
                <a:spcPts val="0"/>
              </a:spcBef>
              <a:spcAft>
                <a:spcPts val="0"/>
              </a:spcAft>
              <a:defRPr/>
            </a:pP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rPr>
              <a:t>PHÁT TRIỂN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rPr>
              <a:t>TRÍ TUỆ HỌC SINH</a:t>
            </a:r>
            <a:endParaRPr lang="vi-VN"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ndParaRPr>
          </a:p>
        </p:txBody>
      </p:sp>
    </p:spTree>
    <p:extLst>
      <p:ext uri="{BB962C8B-B14F-4D97-AF65-F5344CB8AC3E}">
        <p14:creationId xmlns:p14="http://schemas.microsoft.com/office/powerpoint/2010/main" val="337206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7766</Words>
  <Application>Microsoft Office PowerPoint</Application>
  <PresentationFormat>On-screen Show (4:3)</PresentationFormat>
  <Paragraphs>852</Paragraphs>
  <Slides>111</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111</vt:i4>
      </vt:variant>
    </vt:vector>
  </HeadingPairs>
  <TitlesOfParts>
    <vt:vector size="125" baseType="lpstr">
      <vt:lpstr>Gulim</vt:lpstr>
      <vt:lpstr>맑은 고딕</vt:lpstr>
      <vt:lpstr>MS PGothic</vt:lpstr>
      <vt:lpstr>Aari</vt:lpstr>
      <vt:lpstr>Arial</vt:lpstr>
      <vt:lpstr>Calibri</vt:lpstr>
      <vt:lpstr>Calibri Light</vt:lpstr>
      <vt:lpstr>Franklin Gothic Book</vt:lpstr>
      <vt:lpstr>Times New Roman</vt:lpstr>
      <vt:lpstr>UVN Lac Long Quan</vt:lpstr>
      <vt:lpstr>Verdana</vt:lpstr>
      <vt:lpstr>Wingdings</vt:lpstr>
      <vt:lpstr>Wingdings 2</vt:lpstr>
      <vt:lpstr>Office Theme</vt:lpstr>
      <vt:lpstr>CHUYÊN ĐỀ BỒI DƯỠNG TỔ TRƯỞNG CHUYÊN MÔN TRƯỜNG TRUNG HỌC PHỔ THÔNG </vt:lpstr>
      <vt:lpstr>Tóm tắt nội dung chuyên đề</vt:lpstr>
      <vt:lpstr>Mục tiêu chuyên đề</vt:lpstr>
      <vt:lpstr>Mục tiêu kĩ năng </vt:lpstr>
      <vt:lpstr>Nội dung chi tiết</vt:lpstr>
      <vt:lpstr>Nội dung chi tiết</vt:lpstr>
      <vt:lpstr>Nội dung chi tiết</vt:lpstr>
      <vt:lpstr>Nội dung chi tiết</vt:lpstr>
      <vt:lpstr>CÂU HỎI</vt:lpstr>
      <vt:lpstr>DANH MỤC TÀI LIỆU</vt:lpstr>
      <vt:lpstr>PowerPoint Presentation</vt:lpstr>
      <vt:lpstr>PowerPoint Presentation</vt:lpstr>
      <vt:lpstr>PowerPoint Presentation</vt:lpstr>
      <vt:lpstr>Những vấn đề chung</vt:lpstr>
      <vt:lpstr>PowerPoint Presentation</vt:lpstr>
      <vt:lpstr>Những vấn đề chung về đổi mới giáo dục</vt:lpstr>
      <vt:lpstr>MỤC TIÊU GIÁO DỤC THCS</vt:lpstr>
      <vt:lpstr>PowerPoint Presentation</vt:lpstr>
      <vt:lpstr>PowerPoint Presentation</vt:lpstr>
      <vt:lpstr>PowerPoint Presentation</vt:lpstr>
      <vt:lpstr>PowerPoint Presentation</vt:lpstr>
      <vt:lpstr>PowerPoint Presentation</vt:lpstr>
      <vt:lpstr>CÓ THỂ ĐO LƯỜNG ĐƯỢC?</vt:lpstr>
      <vt:lpstr>PowerPoint Presentation</vt:lpstr>
      <vt:lpstr>PowerPoint Presentation</vt:lpstr>
      <vt:lpstr>PowerPoint Presentation</vt:lpstr>
      <vt:lpstr>PowerPoint Presentation</vt:lpstr>
      <vt:lpstr>NỘI DUNG DẠY HỌC</vt:lpstr>
      <vt:lpstr>PHÁT TRIỂN CHƯƠNG TRÌNH HỌC</vt:lpstr>
      <vt:lpstr>PowerPoint Presentation</vt:lpstr>
      <vt:lpstr>CHƯƠNG TRÌNH ĐỒNG TÂM VÀ ĐƯỜNG THẲNG</vt:lpstr>
      <vt:lpstr>XU HƯỚNG THAY ĐỔI NDDH</vt:lpstr>
      <vt:lpstr>ĐỔI MỚI PPDH</vt:lpstr>
      <vt:lpstr>Những cơ sở lý luận và thực tiễn của việc đổi mới phương pháp dạy học</vt:lpstr>
      <vt:lpstr>PowerPoint Presentation</vt:lpstr>
      <vt:lpstr>Phương pháp "tấn công não"</vt:lpstr>
      <vt:lpstr>Phương pháp "tấn công não"</vt:lpstr>
      <vt:lpstr>Phương pháp giải quyết vấn đề</vt:lpstr>
      <vt:lpstr>Phương pháp giải quyết vấn đề</vt:lpstr>
      <vt:lpstr>Phương pháp thảo luận nhóm</vt:lpstr>
      <vt:lpstr>Phương pháp thảo luận nhóm</vt:lpstr>
      <vt:lpstr>Nhóm chuyên trách</vt:lpstr>
      <vt:lpstr>Nhóm chuyên trách</vt:lpstr>
      <vt:lpstr>Nhóm chuyên trách</vt:lpstr>
      <vt:lpstr>Thảo luận nhóm có hỗ trợ</vt:lpstr>
      <vt:lpstr>Thảo luận nhóm có hỗ trợ</vt:lpstr>
      <vt:lpstr>Thảo luận nhóm có hỗ trợ</vt:lpstr>
      <vt:lpstr>Thảo luận nhóm có hỗ trợ</vt:lpstr>
      <vt:lpstr>Thảo luận nhóm nhỏ (5-7 người)</vt:lpstr>
      <vt:lpstr>Thảo luận nhóm nhỏ (5-7 người)</vt:lpstr>
      <vt:lpstr>Phương pháp đóng vai</vt:lpstr>
      <vt:lpstr>Phương pháp đóng vai</vt:lpstr>
      <vt:lpstr>Phương pháp tình huống</vt:lpstr>
      <vt:lpstr>Phương pháp tình huống</vt:lpstr>
      <vt:lpstr>Phương pháp tình huống</vt:lpstr>
      <vt:lpstr>PowerPoint Presentation</vt:lpstr>
      <vt:lpstr>Thầy giáo với việc đổi mới PPDH</vt:lpstr>
      <vt:lpstr>Người học với việc đổi mới PPDH</vt:lpstr>
      <vt:lpstr>Tổ trưởng chuyên môn ở trường phổ thông</vt:lpstr>
      <vt:lpstr>Vị trí và vai trò tổ chuyên môn</vt:lpstr>
      <vt:lpstr>Chức năng của tổ chuyên môn</vt:lpstr>
      <vt:lpstr>Nhiệm vụ của tổ chuyên môn</vt:lpstr>
      <vt:lpstr>TỔ TRƯỞNG CHUYÊN MÔN TRƯỜNG PHỔ THÔNG</vt:lpstr>
      <vt:lpstr>Phẩm chất và năng lực của TTCM</vt:lpstr>
      <vt:lpstr>Về năng lực</vt:lpstr>
      <vt:lpstr>Nhiệm vụ của tổ trưởng chuyên môn</vt:lpstr>
      <vt:lpstr>Quyền hạn của tổ trưởng chuyên môn</vt:lpstr>
      <vt:lpstr>Quyền hạn của tổ trưởng chuyên môn</vt:lpstr>
      <vt:lpstr>HƯỚNG DẪN TỰ HỌC</vt:lpstr>
      <vt:lpstr>Tổ chức và quản lý  tổ chuyên môn ở trường phổ thông</vt:lpstr>
      <vt:lpstr>PowerPoint Presentation</vt:lpstr>
      <vt:lpstr>Mục tiêu và các yêu cầu đối với công tác quản lý tổ chuyên môn ở trường phổ thông</vt:lpstr>
      <vt:lpstr>Phát triển đội ngũ giáo viên của tổ chuyên môn ở trường phổ thông</vt:lpstr>
      <vt:lpstr>PowerPoint Presentation</vt:lpstr>
      <vt:lpstr>PowerPoint Presentation</vt:lpstr>
      <vt:lpstr>PowerPoint Presentation</vt:lpstr>
      <vt:lpstr>TUYỂN DỤNG</vt:lpstr>
      <vt:lpstr>TUYỂN DỤNG</vt:lpstr>
      <vt:lpstr>TUYỂN DỤNG</vt:lpstr>
      <vt:lpstr>TUYỂN DỤNG</vt:lpstr>
      <vt:lpstr>TUYỂN DỤNG</vt:lpstr>
      <vt:lpstr>QUẢN LÝ</vt:lpstr>
      <vt:lpstr>QUẢN LÝ</vt:lpstr>
      <vt:lpstr>Giải pháp quản lý</vt:lpstr>
      <vt:lpstr>PowerPoint Presentation</vt:lpstr>
      <vt:lpstr>Quản lý giáo viên với hoạt động dạy học môn học (chuẩn bị dạy học, dạy học trên lớp và ngoài giờ lên lớp, kiểm tra, đánh giá...)</vt:lpstr>
      <vt:lpstr>Quản lý giáo viên với hoạt động dạy học môn học (chuẩn bị dạy học, dạy học trên lớp và ngoài giờ lên lớp, kiểm tra, đánh giá...)</vt:lpstr>
      <vt:lpstr>Quản lý việc thực hiện chương trình môn học</vt:lpstr>
      <vt:lpstr>Quản lý việc đổi mới phương pháp dạy học</vt:lpstr>
      <vt:lpstr>Quản lý việc đổi mới phương pháp dạy học</vt:lpstr>
      <vt:lpstr>Quản lý sử dụng phương tiện dạy học và ứng dụng CNTT trong dạy - học môn học</vt:lpstr>
      <vt:lpstr>Quản lý việc kiểm tra, đánh giá kết quả học tập của học sinh</vt:lpstr>
      <vt:lpstr>Phối hợp và quản lý sự phối hợp trong hoạt động quản lý tổ chuyên môn</vt:lpstr>
      <vt:lpstr>CHỈ ĐẠO GIÁO VIÊN  QUẢN LÝ NGƯỜI HỌC</vt:lpstr>
      <vt:lpstr>PowerPoint Presentation</vt:lpstr>
      <vt:lpstr>Quản lí người học </vt:lpstr>
      <vt:lpstr>PowerPoint Presentation</vt:lpstr>
      <vt:lpstr>PowerPoint Presentation</vt:lpstr>
      <vt:lpstr>PowerPoint Presentation</vt:lpstr>
      <vt:lpstr>TỔ CHỨC, QUẢN LÝ HOẠT ĐỘNG HỌC</vt:lpstr>
      <vt:lpstr>GIẢI PHÁP TỔ CHỨC, QUẢN LÝ HOẠT ĐỘNG HỌC</vt:lpstr>
      <vt:lpstr>Tổ chức và quản lý  các hoạt động dạy học phân hóa - cá thể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Đổi mới công tác quản lý tổ chuyên môn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 Pham</dc:creator>
  <cp:lastModifiedBy>Sang Trần</cp:lastModifiedBy>
  <cp:revision>16</cp:revision>
  <dcterms:created xsi:type="dcterms:W3CDTF">2017-05-20T11:56:21Z</dcterms:created>
  <dcterms:modified xsi:type="dcterms:W3CDTF">2017-09-15T10:30:49Z</dcterms:modified>
</cp:coreProperties>
</file>